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7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">
            <a:extLst>
              <a:ext uri="{FF2B5EF4-FFF2-40B4-BE49-F238E27FC236}">
                <a16:creationId xmlns:a16="http://schemas.microsoft.com/office/drawing/2014/main" id="{7B96A704-D7BC-0DD2-C194-1CA77F486C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1360" r="32303"/>
          <a:stretch>
            <a:fillRect/>
          </a:stretch>
        </p:blipFill>
        <p:spPr>
          <a:xfrm>
            <a:off x="6800223" y="0"/>
            <a:ext cx="5422585" cy="6879265"/>
          </a:xfrm>
          <a:prstGeom prst="rect">
            <a:avLst/>
          </a:prstGeom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8043A817-FEBB-8CC5-6AE1-93EC182208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" t="21160" r="5301" b="19344"/>
          <a:stretch>
            <a:fillRect/>
          </a:stretch>
        </p:blipFill>
        <p:spPr>
          <a:xfrm>
            <a:off x="5713112" y="2743200"/>
            <a:ext cx="6192569" cy="4114800"/>
          </a:xfrm>
          <a:prstGeom prst="rect">
            <a:avLst/>
          </a:prstGeom>
        </p:spPr>
      </p:pic>
      <p:pic>
        <p:nvPicPr>
          <p:cNvPr id="15" name="图片 4">
            <a:extLst>
              <a:ext uri="{FF2B5EF4-FFF2-40B4-BE49-F238E27FC236}">
                <a16:creationId xmlns:a16="http://schemas.microsoft.com/office/drawing/2014/main" id="{2EB92281-07DA-5A99-0BBE-E8C123F1F0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1450" t="15201"/>
          <a:stretch>
            <a:fillRect/>
          </a:stretch>
        </p:blipFill>
        <p:spPr>
          <a:xfrm>
            <a:off x="0" y="0"/>
            <a:ext cx="5476532" cy="3700732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92392CA-10B7-99AB-5793-18F534B8E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702" y="1531819"/>
            <a:ext cx="8088468" cy="121138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99E3457-8858-88B3-08F1-074984F0D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6698" y="3003819"/>
            <a:ext cx="6192569" cy="7418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dirty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AEFC956-1EE8-31F8-BB15-87FCF150C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D117-D191-40A7-966A-D5B5B6CE863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A3EA6FE-10CB-37BD-7D48-0F6BA28A0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03837AB-7776-D58F-9787-53989AAC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B99E-558F-4FBF-9A91-C2694C203CD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32">
            <a:extLst>
              <a:ext uri="{FF2B5EF4-FFF2-40B4-BE49-F238E27FC236}">
                <a16:creationId xmlns:a16="http://schemas.microsoft.com/office/drawing/2014/main" id="{3E7AFFC1-2FE9-47BF-31C2-A7EFB22937F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225934" y="181855"/>
            <a:ext cx="1881015" cy="1881015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FAACD52-3E3A-C354-3845-2A63F9A1695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7" y="500892"/>
            <a:ext cx="1147782" cy="118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3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37C9CCA-F451-C19A-0757-ECF5C75B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86236DA-77D8-9E79-1A8F-CB7D5CF93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4011E27-7B4E-7C02-7751-41A2F5FD4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D117-D191-40A7-966A-D5B5B6CE863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15EE14B-68F4-2ACE-FA4F-C2D0494D7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02845BA-B65F-A97B-74C1-6B66E36C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B99E-558F-4FBF-9A91-C2694C20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40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7BDD6C5A-0332-D3FF-6EB2-02B054352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014B0307-035B-7C77-F824-ED63A217C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200292F-0D2C-7011-B610-A2E02EBD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D117-D191-40A7-966A-D5B5B6CE863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9314FAC-3B98-480C-1CB8-39F94B74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B07C577-BB7A-946C-5B6B-7C946068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B99E-558F-4FBF-9A91-C2694C20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9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DC71679-6DC2-D80A-7CDD-1D5014CA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7BC226F-C422-F855-E43B-2B75F1766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48B5AD4-4A08-5732-E3B0-EB0E96624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D117-D191-40A7-966A-D5B5B6CE863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337FE62-BED6-BF91-747E-D303807B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6F1109D-70CB-B813-B1ED-67A12F6F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B99E-558F-4FBF-9A91-C2694C20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1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>
            <a:extLst>
              <a:ext uri="{FF2B5EF4-FFF2-40B4-BE49-F238E27FC236}">
                <a16:creationId xmlns:a16="http://schemas.microsoft.com/office/drawing/2014/main" id="{646059DE-32C1-F0E4-7009-74428B266692}"/>
              </a:ext>
            </a:extLst>
          </p:cNvPr>
          <p:cNvGrpSpPr/>
          <p:nvPr userDrawn="1"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8" name="TOP-PPT-2-2">
              <a:extLst>
                <a:ext uri="{FF2B5EF4-FFF2-40B4-BE49-F238E27FC236}">
                  <a16:creationId xmlns:a16="http://schemas.microsoft.com/office/drawing/2014/main" id="{4D25F2E9-BC0C-45BF-69E1-EF8BC44BC57C}"/>
                </a:ext>
              </a:extLst>
            </p:cNvPr>
            <p:cNvSpPr/>
            <p:nvPr/>
          </p:nvSpPr>
          <p:spPr>
            <a:xfrm flipH="1">
              <a:off x="-1" y="0"/>
              <a:ext cx="12192000" cy="6858000"/>
            </a:xfrm>
            <a:prstGeom prst="rect">
              <a:avLst/>
            </a:prstGeom>
            <a:solidFill>
              <a:srgbClr val="007F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字魂8号-珍珠奶茶体" panose="00000500000000000000" pitchFamily="2" charset="-122"/>
                <a:ea typeface="字魂58号-创中黑" panose="00000500000000000000" pitchFamily="2" charset="-122"/>
                <a:sym typeface="字魂8号-珍珠奶茶体" panose="00000500000000000000" pitchFamily="2" charset="-122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C90FC9A-DBE2-8480-9682-5CF0B72BEF80}"/>
                </a:ext>
              </a:extLst>
            </p:cNvPr>
            <p:cNvSpPr/>
            <p:nvPr/>
          </p:nvSpPr>
          <p:spPr bwMode="auto">
            <a:xfrm>
              <a:off x="346867" y="734218"/>
              <a:ext cx="11498263" cy="5389563"/>
            </a:xfrm>
            <a:custGeom>
              <a:avLst/>
              <a:gdLst>
                <a:gd name="T0" fmla="*/ 227 w 1680"/>
                <a:gd name="T1" fmla="*/ 26 h 1424"/>
                <a:gd name="T2" fmla="*/ 59 w 1680"/>
                <a:gd name="T3" fmla="*/ 39 h 1424"/>
                <a:gd name="T4" fmla="*/ 18 w 1680"/>
                <a:gd name="T5" fmla="*/ 233 h 1424"/>
                <a:gd name="T6" fmla="*/ 23 w 1680"/>
                <a:gd name="T7" fmla="*/ 505 h 1424"/>
                <a:gd name="T8" fmla="*/ 33 w 1680"/>
                <a:gd name="T9" fmla="*/ 833 h 1424"/>
                <a:gd name="T10" fmla="*/ 18 w 1680"/>
                <a:gd name="T11" fmla="*/ 1124 h 1424"/>
                <a:gd name="T12" fmla="*/ 17 w 1680"/>
                <a:gd name="T13" fmla="*/ 1317 h 1424"/>
                <a:gd name="T14" fmla="*/ 159 w 1680"/>
                <a:gd name="T15" fmla="*/ 1401 h 1424"/>
                <a:gd name="T16" fmla="*/ 424 w 1680"/>
                <a:gd name="T17" fmla="*/ 1397 h 1424"/>
                <a:gd name="T18" fmla="*/ 700 w 1680"/>
                <a:gd name="T19" fmla="*/ 1413 h 1424"/>
                <a:gd name="T20" fmla="*/ 1072 w 1680"/>
                <a:gd name="T21" fmla="*/ 1399 h 1424"/>
                <a:gd name="T22" fmla="*/ 1488 w 1680"/>
                <a:gd name="T23" fmla="*/ 1380 h 1424"/>
                <a:gd name="T24" fmla="*/ 1645 w 1680"/>
                <a:gd name="T25" fmla="*/ 1376 h 1424"/>
                <a:gd name="T26" fmla="*/ 1665 w 1680"/>
                <a:gd name="T27" fmla="*/ 1193 h 1424"/>
                <a:gd name="T28" fmla="*/ 1652 w 1680"/>
                <a:gd name="T29" fmla="*/ 956 h 1424"/>
                <a:gd name="T30" fmla="*/ 1662 w 1680"/>
                <a:gd name="T31" fmla="*/ 696 h 1424"/>
                <a:gd name="T32" fmla="*/ 1642 w 1680"/>
                <a:gd name="T33" fmla="*/ 442 h 1424"/>
                <a:gd name="T34" fmla="*/ 1656 w 1680"/>
                <a:gd name="T35" fmla="*/ 209 h 1424"/>
                <a:gd name="T36" fmla="*/ 1615 w 1680"/>
                <a:gd name="T37" fmla="*/ 49 h 1424"/>
                <a:gd name="T38" fmla="*/ 1434 w 1680"/>
                <a:gd name="T39" fmla="*/ 28 h 1424"/>
                <a:gd name="T40" fmla="*/ 1129 w 1680"/>
                <a:gd name="T41" fmla="*/ 16 h 1424"/>
                <a:gd name="T42" fmla="*/ 834 w 1680"/>
                <a:gd name="T43" fmla="*/ 6 h 1424"/>
                <a:gd name="T44" fmla="*/ 338 w 1680"/>
                <a:gd name="T45" fmla="*/ 26 h 1424"/>
                <a:gd name="T46" fmla="*/ 198 w 1680"/>
                <a:gd name="T47" fmla="*/ 26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80" h="1424">
                  <a:moveTo>
                    <a:pt x="227" y="26"/>
                  </a:moveTo>
                  <a:cubicBezTo>
                    <a:pt x="181" y="29"/>
                    <a:pt x="99" y="10"/>
                    <a:pt x="59" y="39"/>
                  </a:cubicBezTo>
                  <a:cubicBezTo>
                    <a:pt x="8" y="76"/>
                    <a:pt x="16" y="179"/>
                    <a:pt x="18" y="233"/>
                  </a:cubicBezTo>
                  <a:cubicBezTo>
                    <a:pt x="23" y="324"/>
                    <a:pt x="19" y="414"/>
                    <a:pt x="23" y="505"/>
                  </a:cubicBezTo>
                  <a:cubicBezTo>
                    <a:pt x="27" y="614"/>
                    <a:pt x="37" y="724"/>
                    <a:pt x="33" y="833"/>
                  </a:cubicBezTo>
                  <a:cubicBezTo>
                    <a:pt x="29" y="930"/>
                    <a:pt x="28" y="1028"/>
                    <a:pt x="18" y="1124"/>
                  </a:cubicBezTo>
                  <a:cubicBezTo>
                    <a:pt x="12" y="1183"/>
                    <a:pt x="0" y="1260"/>
                    <a:pt x="17" y="1317"/>
                  </a:cubicBezTo>
                  <a:cubicBezTo>
                    <a:pt x="36" y="1384"/>
                    <a:pt x="94" y="1395"/>
                    <a:pt x="159" y="1401"/>
                  </a:cubicBezTo>
                  <a:cubicBezTo>
                    <a:pt x="246" y="1409"/>
                    <a:pt x="336" y="1392"/>
                    <a:pt x="424" y="1397"/>
                  </a:cubicBezTo>
                  <a:cubicBezTo>
                    <a:pt x="516" y="1401"/>
                    <a:pt x="609" y="1406"/>
                    <a:pt x="700" y="1413"/>
                  </a:cubicBezTo>
                  <a:cubicBezTo>
                    <a:pt x="828" y="1424"/>
                    <a:pt x="946" y="1416"/>
                    <a:pt x="1072" y="1399"/>
                  </a:cubicBezTo>
                  <a:cubicBezTo>
                    <a:pt x="1209" y="1381"/>
                    <a:pt x="1349" y="1373"/>
                    <a:pt x="1488" y="1380"/>
                  </a:cubicBezTo>
                  <a:cubicBezTo>
                    <a:pt x="1529" y="1382"/>
                    <a:pt x="1613" y="1405"/>
                    <a:pt x="1645" y="1376"/>
                  </a:cubicBezTo>
                  <a:cubicBezTo>
                    <a:pt x="1680" y="1344"/>
                    <a:pt x="1665" y="1236"/>
                    <a:pt x="1665" y="1193"/>
                  </a:cubicBezTo>
                  <a:cubicBezTo>
                    <a:pt x="1665" y="1114"/>
                    <a:pt x="1652" y="1035"/>
                    <a:pt x="1652" y="956"/>
                  </a:cubicBezTo>
                  <a:cubicBezTo>
                    <a:pt x="1652" y="868"/>
                    <a:pt x="1667" y="784"/>
                    <a:pt x="1662" y="696"/>
                  </a:cubicBezTo>
                  <a:cubicBezTo>
                    <a:pt x="1659" y="612"/>
                    <a:pt x="1647" y="526"/>
                    <a:pt x="1642" y="442"/>
                  </a:cubicBezTo>
                  <a:cubicBezTo>
                    <a:pt x="1638" y="366"/>
                    <a:pt x="1652" y="286"/>
                    <a:pt x="1656" y="209"/>
                  </a:cubicBezTo>
                  <a:cubicBezTo>
                    <a:pt x="1658" y="164"/>
                    <a:pt x="1651" y="79"/>
                    <a:pt x="1615" y="49"/>
                  </a:cubicBezTo>
                  <a:cubicBezTo>
                    <a:pt x="1572" y="13"/>
                    <a:pt x="1488" y="31"/>
                    <a:pt x="1434" y="28"/>
                  </a:cubicBezTo>
                  <a:cubicBezTo>
                    <a:pt x="1333" y="23"/>
                    <a:pt x="1229" y="27"/>
                    <a:pt x="1129" y="16"/>
                  </a:cubicBezTo>
                  <a:cubicBezTo>
                    <a:pt x="1032" y="6"/>
                    <a:pt x="932" y="0"/>
                    <a:pt x="834" y="6"/>
                  </a:cubicBezTo>
                  <a:cubicBezTo>
                    <a:pt x="668" y="15"/>
                    <a:pt x="504" y="34"/>
                    <a:pt x="338" y="26"/>
                  </a:cubicBezTo>
                  <a:cubicBezTo>
                    <a:pt x="300" y="24"/>
                    <a:pt x="230" y="21"/>
                    <a:pt x="198" y="2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字魂8号-珍珠奶茶体" panose="00000500000000000000" pitchFamily="2" charset="-122"/>
                <a:ea typeface="字魂58号-创中黑" panose="00000500000000000000" pitchFamily="2" charset="-122"/>
                <a:sym typeface="字魂8号-珍珠奶茶体" panose="00000500000000000000" pitchFamily="2" charset="-122"/>
              </a:endParaRPr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742512-53FB-900E-C728-F73648E63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1897801-6C31-1B32-1581-1CF2B3583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BE93E7C-2870-8A9F-CA61-3F0CA2C5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D117-D191-40A7-966A-D5B5B6CE863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39D457A-EEE6-E2A6-FB8C-3B2ED352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81C9F68-5578-B206-C935-EA8002FAC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B99E-558F-4FBF-9A91-C2694C20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1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5F62C62-8464-C7A5-1639-C5E2C78B8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9457" y="2262815"/>
            <a:ext cx="4836543" cy="392383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8A8F7D5-7D28-8B9F-E51A-F814FB8C6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5200" y="2262815"/>
            <a:ext cx="4844800" cy="392383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E7DEC32-3D8E-184D-E29F-B6EE77690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D117-D191-40A7-966A-D5B5B6CE863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FBE69A1-0F41-BFCF-C379-945B024C1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5121472-8C3E-9259-F298-49EF6E23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B99E-558F-4FBF-9A91-C2694C203CDB}" type="slidenum">
              <a:rPr lang="en-US" smtClean="0"/>
              <a:t>‹#›</a:t>
            </a:fld>
            <a:endParaRPr lang="en-US"/>
          </a:p>
        </p:txBody>
      </p:sp>
      <p:grpSp>
        <p:nvGrpSpPr>
          <p:cNvPr id="38" name="กลุ่ม 37">
            <a:extLst>
              <a:ext uri="{FF2B5EF4-FFF2-40B4-BE49-F238E27FC236}">
                <a16:creationId xmlns:a16="http://schemas.microsoft.com/office/drawing/2014/main" id="{CC3A51AB-A779-4AA8-AA8F-A9E1F40DF751}"/>
              </a:ext>
            </a:extLst>
          </p:cNvPr>
          <p:cNvGrpSpPr/>
          <p:nvPr userDrawn="1"/>
        </p:nvGrpSpPr>
        <p:grpSpPr>
          <a:xfrm>
            <a:off x="0" y="-1"/>
            <a:ext cx="12192000" cy="6861797"/>
            <a:chOff x="0" y="-1"/>
            <a:chExt cx="12192000" cy="6861797"/>
          </a:xfrm>
        </p:grpSpPr>
        <p:sp>
          <p:nvSpPr>
            <p:cNvPr id="22" name="สี่เหลี่ยมผืนผ้า 21">
              <a:extLst>
                <a:ext uri="{FF2B5EF4-FFF2-40B4-BE49-F238E27FC236}">
                  <a16:creationId xmlns:a16="http://schemas.microsoft.com/office/drawing/2014/main" id="{D0D08F4B-B4F5-665B-6B1E-DC337185CF7B}"/>
                </a:ext>
              </a:extLst>
            </p:cNvPr>
            <p:cNvSpPr/>
            <p:nvPr userDrawn="1"/>
          </p:nvSpPr>
          <p:spPr>
            <a:xfrm>
              <a:off x="0" y="6648861"/>
              <a:ext cx="12192000" cy="212935"/>
            </a:xfrm>
            <a:prstGeom prst="rect">
              <a:avLst/>
            </a:prstGeom>
            <a:pattFill prst="pct90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สี่เหลี่ยมผืนผ้า 19">
              <a:extLst>
                <a:ext uri="{FF2B5EF4-FFF2-40B4-BE49-F238E27FC236}">
                  <a16:creationId xmlns:a16="http://schemas.microsoft.com/office/drawing/2014/main" id="{4301CAAF-A7F2-650B-D53F-2F420CFE92CE}"/>
                </a:ext>
              </a:extLst>
            </p:cNvPr>
            <p:cNvSpPr/>
            <p:nvPr userDrawn="1"/>
          </p:nvSpPr>
          <p:spPr>
            <a:xfrm>
              <a:off x="0" y="-1"/>
              <a:ext cx="12192000" cy="212935"/>
            </a:xfrm>
            <a:prstGeom prst="rect">
              <a:avLst/>
            </a:prstGeom>
            <a:pattFill prst="pct90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สี่เหลี่ยมผืนผ้ามุมมน 31">
              <a:extLst>
                <a:ext uri="{FF2B5EF4-FFF2-40B4-BE49-F238E27FC236}">
                  <a16:creationId xmlns:a16="http://schemas.microsoft.com/office/drawing/2014/main" id="{6E2D1651-6F52-E44C-F74C-CBC2E18924E5}"/>
                </a:ext>
              </a:extLst>
            </p:cNvPr>
            <p:cNvSpPr/>
            <p:nvPr userDrawn="1"/>
          </p:nvSpPr>
          <p:spPr>
            <a:xfrm>
              <a:off x="0" y="-1"/>
              <a:ext cx="526211" cy="6858001"/>
            </a:xfrm>
            <a:prstGeom prst="roundRect">
              <a:avLst/>
            </a:prstGeom>
            <a:solidFill>
              <a:srgbClr val="007F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0" name="แผนผังลำดับงาน: ตัวเชื่อมต่อ 9">
              <a:extLst>
                <a:ext uri="{FF2B5EF4-FFF2-40B4-BE49-F238E27FC236}">
                  <a16:creationId xmlns:a16="http://schemas.microsoft.com/office/drawing/2014/main" id="{3E48FD8C-1964-D0D7-3FEF-03004B14CBA0}"/>
                </a:ext>
              </a:extLst>
            </p:cNvPr>
            <p:cNvSpPr/>
            <p:nvPr userDrawn="1"/>
          </p:nvSpPr>
          <p:spPr>
            <a:xfrm>
              <a:off x="127517" y="1047489"/>
              <a:ext cx="265487" cy="265268"/>
            </a:xfrm>
            <a:prstGeom prst="flowChartConnector">
              <a:avLst/>
            </a:prstGeom>
            <a:solidFill>
              <a:schemeClr val="bg1"/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1" name="แผนผังลำดับงาน: ตัวเชื่อมต่อ 10">
              <a:extLst>
                <a:ext uri="{FF2B5EF4-FFF2-40B4-BE49-F238E27FC236}">
                  <a16:creationId xmlns:a16="http://schemas.microsoft.com/office/drawing/2014/main" id="{4F76AD61-7146-AEBF-0338-76271AE0A060}"/>
                </a:ext>
              </a:extLst>
            </p:cNvPr>
            <p:cNvSpPr/>
            <p:nvPr userDrawn="1"/>
          </p:nvSpPr>
          <p:spPr>
            <a:xfrm>
              <a:off x="127517" y="1557921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2" name="แผนผังลำดับงาน: ตัวเชื่อมต่อ 11">
              <a:extLst>
                <a:ext uri="{FF2B5EF4-FFF2-40B4-BE49-F238E27FC236}">
                  <a16:creationId xmlns:a16="http://schemas.microsoft.com/office/drawing/2014/main" id="{74233A92-1597-7B50-4894-C745690C9558}"/>
                </a:ext>
              </a:extLst>
            </p:cNvPr>
            <p:cNvSpPr/>
            <p:nvPr userDrawn="1"/>
          </p:nvSpPr>
          <p:spPr>
            <a:xfrm>
              <a:off x="134054" y="2048036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3" name="แผนผังลำดับงาน: ตัวเชื่อมต่อ 12">
              <a:extLst>
                <a:ext uri="{FF2B5EF4-FFF2-40B4-BE49-F238E27FC236}">
                  <a16:creationId xmlns:a16="http://schemas.microsoft.com/office/drawing/2014/main" id="{A0B34B03-4487-5512-CF2E-837A0EEE0EC8}"/>
                </a:ext>
              </a:extLst>
            </p:cNvPr>
            <p:cNvSpPr/>
            <p:nvPr userDrawn="1"/>
          </p:nvSpPr>
          <p:spPr>
            <a:xfrm>
              <a:off x="134054" y="2563819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4" name="แผนผังลำดับงาน: ตัวเชื่อมต่อ 13">
              <a:extLst>
                <a:ext uri="{FF2B5EF4-FFF2-40B4-BE49-F238E27FC236}">
                  <a16:creationId xmlns:a16="http://schemas.microsoft.com/office/drawing/2014/main" id="{35F95341-7785-F471-FE7B-D6ACE401A5BF}"/>
                </a:ext>
              </a:extLst>
            </p:cNvPr>
            <p:cNvSpPr/>
            <p:nvPr userDrawn="1"/>
          </p:nvSpPr>
          <p:spPr>
            <a:xfrm>
              <a:off x="134056" y="3059301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5" name="แผนผังลำดับงาน: ตัวเชื่อมต่อ 14">
              <a:extLst>
                <a:ext uri="{FF2B5EF4-FFF2-40B4-BE49-F238E27FC236}">
                  <a16:creationId xmlns:a16="http://schemas.microsoft.com/office/drawing/2014/main" id="{A3320D92-8D1E-8196-9DB2-C60E3B417D9B}"/>
                </a:ext>
              </a:extLst>
            </p:cNvPr>
            <p:cNvSpPr/>
            <p:nvPr userDrawn="1"/>
          </p:nvSpPr>
          <p:spPr>
            <a:xfrm>
              <a:off x="134056" y="3554783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6" name="แผนผังลำดับงาน: ตัวเชื่อมต่อ 15">
              <a:extLst>
                <a:ext uri="{FF2B5EF4-FFF2-40B4-BE49-F238E27FC236}">
                  <a16:creationId xmlns:a16="http://schemas.microsoft.com/office/drawing/2014/main" id="{6EF7B014-5669-75FA-5BAC-B99B31315132}"/>
                </a:ext>
              </a:extLst>
            </p:cNvPr>
            <p:cNvSpPr/>
            <p:nvPr userDrawn="1"/>
          </p:nvSpPr>
          <p:spPr>
            <a:xfrm>
              <a:off x="134055" y="4056492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7" name="แผนผังลำดับงาน: ตัวเชื่อมต่อ 16">
              <a:extLst>
                <a:ext uri="{FF2B5EF4-FFF2-40B4-BE49-F238E27FC236}">
                  <a16:creationId xmlns:a16="http://schemas.microsoft.com/office/drawing/2014/main" id="{AECC3E39-34FC-9B9F-7DB5-44D98E14B4C6}"/>
                </a:ext>
              </a:extLst>
            </p:cNvPr>
            <p:cNvSpPr/>
            <p:nvPr userDrawn="1"/>
          </p:nvSpPr>
          <p:spPr>
            <a:xfrm>
              <a:off x="134054" y="4560681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8" name="แผนผังลำดับงาน: ตัวเชื่อมต่อ 17">
              <a:extLst>
                <a:ext uri="{FF2B5EF4-FFF2-40B4-BE49-F238E27FC236}">
                  <a16:creationId xmlns:a16="http://schemas.microsoft.com/office/drawing/2014/main" id="{F52F8B01-5858-9397-B6B9-939C09FAD877}"/>
                </a:ext>
              </a:extLst>
            </p:cNvPr>
            <p:cNvSpPr/>
            <p:nvPr userDrawn="1"/>
          </p:nvSpPr>
          <p:spPr>
            <a:xfrm>
              <a:off x="127516" y="5027136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9" name="แผนผังลำดับงาน: ตัวเชื่อมต่อ 18">
              <a:extLst>
                <a:ext uri="{FF2B5EF4-FFF2-40B4-BE49-F238E27FC236}">
                  <a16:creationId xmlns:a16="http://schemas.microsoft.com/office/drawing/2014/main" id="{46158BEA-21F1-12F9-5CF6-B037F157B63C}"/>
                </a:ext>
              </a:extLst>
            </p:cNvPr>
            <p:cNvSpPr/>
            <p:nvPr userDrawn="1"/>
          </p:nvSpPr>
          <p:spPr>
            <a:xfrm>
              <a:off x="134054" y="5500941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กลุ่ม 26">
            <a:extLst>
              <a:ext uri="{FF2B5EF4-FFF2-40B4-BE49-F238E27FC236}">
                <a16:creationId xmlns:a16="http://schemas.microsoft.com/office/drawing/2014/main" id="{714CE125-399D-6D2A-27E1-A198FB013D34}"/>
              </a:ext>
            </a:extLst>
          </p:cNvPr>
          <p:cNvGrpSpPr/>
          <p:nvPr userDrawn="1"/>
        </p:nvGrpSpPr>
        <p:grpSpPr>
          <a:xfrm>
            <a:off x="2455652" y="-12435"/>
            <a:ext cx="7806906" cy="1059924"/>
            <a:chOff x="2455652" y="-13238"/>
            <a:chExt cx="7806906" cy="813211"/>
          </a:xfrm>
          <a:solidFill>
            <a:srgbClr val="007F93"/>
          </a:solidFill>
        </p:grpSpPr>
        <p:sp>
          <p:nvSpPr>
            <p:cNvPr id="24" name="สี่เหลี่ยมผืนผ้ามุมมน 40">
              <a:extLst>
                <a:ext uri="{FF2B5EF4-FFF2-40B4-BE49-F238E27FC236}">
                  <a16:creationId xmlns:a16="http://schemas.microsoft.com/office/drawing/2014/main" id="{16C128B8-9B8E-C5C9-69FD-3D23C6A06017}"/>
                </a:ext>
              </a:extLst>
            </p:cNvPr>
            <p:cNvSpPr/>
            <p:nvPr userDrawn="1"/>
          </p:nvSpPr>
          <p:spPr>
            <a:xfrm>
              <a:off x="2455652" y="119051"/>
              <a:ext cx="7806906" cy="680922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สี่เหลี่ยมผืนผ้า 24">
              <a:extLst>
                <a:ext uri="{FF2B5EF4-FFF2-40B4-BE49-F238E27FC236}">
                  <a16:creationId xmlns:a16="http://schemas.microsoft.com/office/drawing/2014/main" id="{6D48490B-EB70-53DC-DDEA-94327E52EC42}"/>
                </a:ext>
              </a:extLst>
            </p:cNvPr>
            <p:cNvSpPr/>
            <p:nvPr userDrawn="1"/>
          </p:nvSpPr>
          <p:spPr>
            <a:xfrm flipH="1">
              <a:off x="3692105" y="-13238"/>
              <a:ext cx="118751" cy="5058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สี่เหลี่ยมผืนผ้า 25">
              <a:extLst>
                <a:ext uri="{FF2B5EF4-FFF2-40B4-BE49-F238E27FC236}">
                  <a16:creationId xmlns:a16="http://schemas.microsoft.com/office/drawing/2014/main" id="{D22D20C7-2573-C76A-78EF-B4672352E32C}"/>
                </a:ext>
              </a:extLst>
            </p:cNvPr>
            <p:cNvSpPr/>
            <p:nvPr userDrawn="1"/>
          </p:nvSpPr>
          <p:spPr>
            <a:xfrm flipH="1">
              <a:off x="8907354" y="-9268"/>
              <a:ext cx="118751" cy="5058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D0BCC29-5E97-35FB-EEF1-BF78671D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5177" y="374813"/>
            <a:ext cx="7522235" cy="561079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0" name="สี่เหลี่ยมผืนผ้ามุมมน 6">
            <a:extLst>
              <a:ext uri="{FF2B5EF4-FFF2-40B4-BE49-F238E27FC236}">
                <a16:creationId xmlns:a16="http://schemas.microsoft.com/office/drawing/2014/main" id="{31B0933E-F834-04D3-5A73-9CA8C1E87EC5}"/>
              </a:ext>
            </a:extLst>
          </p:cNvPr>
          <p:cNvSpPr/>
          <p:nvPr userDrawn="1"/>
        </p:nvSpPr>
        <p:spPr>
          <a:xfrm>
            <a:off x="1133632" y="1641565"/>
            <a:ext cx="5116945" cy="4636655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สี่เหลี่ยมผืนผ้ามุมมน 22">
            <a:extLst>
              <a:ext uri="{FF2B5EF4-FFF2-40B4-BE49-F238E27FC236}">
                <a16:creationId xmlns:a16="http://schemas.microsoft.com/office/drawing/2014/main" id="{6004802B-6B5E-74C4-0077-64BCA5485723}"/>
              </a:ext>
            </a:extLst>
          </p:cNvPr>
          <p:cNvSpPr/>
          <p:nvPr userDrawn="1"/>
        </p:nvSpPr>
        <p:spPr>
          <a:xfrm>
            <a:off x="1841083" y="1314814"/>
            <a:ext cx="1740317" cy="5773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</a:t>
            </a:r>
          </a:p>
        </p:txBody>
      </p:sp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D16E4763-F486-CC15-03EE-0D5DCFFF2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1520"/>
            <a:ext cx="757360" cy="959493"/>
          </a:xfrm>
          <a:prstGeom prst="rect">
            <a:avLst/>
          </a:prstGeom>
        </p:spPr>
      </p:pic>
      <p:sp>
        <p:nvSpPr>
          <p:cNvPr id="34" name="สี่เหลี่ยมผืนผ้ามุมมน 6">
            <a:extLst>
              <a:ext uri="{FF2B5EF4-FFF2-40B4-BE49-F238E27FC236}">
                <a16:creationId xmlns:a16="http://schemas.microsoft.com/office/drawing/2014/main" id="{9E03B780-E368-2BED-55B7-1EEE113E38D4}"/>
              </a:ext>
            </a:extLst>
          </p:cNvPr>
          <p:cNvSpPr/>
          <p:nvPr userDrawn="1"/>
        </p:nvSpPr>
        <p:spPr>
          <a:xfrm>
            <a:off x="6435305" y="1619085"/>
            <a:ext cx="5116945" cy="4636655"/>
          </a:xfrm>
          <a:prstGeom prst="roundRect">
            <a:avLst/>
          </a:prstGeom>
          <a:noFill/>
          <a:ln w="28575">
            <a:solidFill>
              <a:srgbClr val="FF7C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5A909779-EF26-5046-9CBE-7AFD34E904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81" y="5618592"/>
            <a:ext cx="1725285" cy="1026890"/>
          </a:xfrm>
          <a:prstGeom prst="rect">
            <a:avLst/>
          </a:prstGeom>
        </p:spPr>
      </p:pic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C99A7008-29A0-3ADB-4977-38E05ECE0A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98" y="1182258"/>
            <a:ext cx="828851" cy="958518"/>
          </a:xfrm>
          <a:prstGeom prst="rect">
            <a:avLst/>
          </a:prstGeom>
        </p:spPr>
      </p:pic>
      <p:sp>
        <p:nvSpPr>
          <p:cNvPr id="36" name="สี่เหลี่ยมผืนผ้ามุมมน 25">
            <a:extLst>
              <a:ext uri="{FF2B5EF4-FFF2-40B4-BE49-F238E27FC236}">
                <a16:creationId xmlns:a16="http://schemas.microsoft.com/office/drawing/2014/main" id="{C19BFDEB-4C59-A3CB-6177-2883CBF2FEBB}"/>
              </a:ext>
            </a:extLst>
          </p:cNvPr>
          <p:cNvSpPr/>
          <p:nvPr userDrawn="1"/>
        </p:nvSpPr>
        <p:spPr>
          <a:xfrm>
            <a:off x="7376556" y="1268671"/>
            <a:ext cx="2387491" cy="577361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แผนพัฒนาคุณภาพ</a:t>
            </a:r>
          </a:p>
        </p:txBody>
      </p:sp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E9DC20D9-E4C0-C20F-1C13-E69FEE058C7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89" y="313544"/>
            <a:ext cx="615498" cy="562052"/>
          </a:xfrm>
          <a:prstGeom prst="rect">
            <a:avLst/>
          </a:prstGeom>
        </p:spPr>
      </p:pic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474A627D-9372-00F1-00B6-8BD42C170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7" b="13497"/>
          <a:stretch/>
        </p:blipFill>
        <p:spPr>
          <a:xfrm>
            <a:off x="10711211" y="5185512"/>
            <a:ext cx="1480789" cy="146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08D8382B-CE6A-501F-DA1D-6CD3F96CAF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b="15159"/>
          <a:stretch/>
        </p:blipFill>
        <p:spPr>
          <a:xfrm>
            <a:off x="0" y="5101643"/>
            <a:ext cx="1625950" cy="1631025"/>
          </a:xfrm>
          <a:prstGeom prst="rect">
            <a:avLst/>
          </a:prstGeom>
          <a:solidFill>
            <a:srgbClr val="007F93"/>
          </a:solidFill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A06D7371-B390-01AA-537A-731327552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71" y="5176837"/>
            <a:ext cx="1705039" cy="1522109"/>
          </a:xfrm>
          <a:prstGeom prst="rect">
            <a:avLst/>
          </a:prstGeom>
        </p:spPr>
      </p:pic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BE504771-19E4-E329-CA6D-0E0F2CD5AEB6}"/>
              </a:ext>
            </a:extLst>
          </p:cNvPr>
          <p:cNvSpPr/>
          <p:nvPr userDrawn="1"/>
        </p:nvSpPr>
        <p:spPr>
          <a:xfrm>
            <a:off x="0" y="6711244"/>
            <a:ext cx="12192000" cy="146756"/>
          </a:xfrm>
          <a:prstGeom prst="rect">
            <a:avLst/>
          </a:prstGeom>
          <a:solidFill>
            <a:srgbClr val="007F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CE360A6B-AE8C-17C3-AFB0-922FC8C6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D117-D191-40A7-966A-D5B5B6CE863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D81F365-BCF0-ACDF-FFC6-7EFCF6FE2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9250557D-6EBF-EC89-A049-5DDB831C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B99E-558F-4FBF-9A91-C2694C203CDB}" type="slidenum">
              <a:rPr lang="en-US" smtClean="0"/>
              <a:t>‹#›</a:t>
            </a:fld>
            <a:endParaRPr lang="en-US"/>
          </a:p>
        </p:txBody>
      </p: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75146458-C17D-EE24-D307-6D854A56D1EF}"/>
              </a:ext>
            </a:extLst>
          </p:cNvPr>
          <p:cNvGrpSpPr/>
          <p:nvPr userDrawn="1"/>
        </p:nvGrpSpPr>
        <p:grpSpPr>
          <a:xfrm>
            <a:off x="836612" y="-3452"/>
            <a:ext cx="7806906" cy="1063375"/>
            <a:chOff x="2455652" y="-15886"/>
            <a:chExt cx="7806906" cy="815859"/>
          </a:xfrm>
          <a:solidFill>
            <a:srgbClr val="007F93"/>
          </a:solidFill>
        </p:grpSpPr>
        <p:sp>
          <p:nvSpPr>
            <p:cNvPr id="25" name="สี่เหลี่ยมผืนผ้ามุมมน 40">
              <a:extLst>
                <a:ext uri="{FF2B5EF4-FFF2-40B4-BE49-F238E27FC236}">
                  <a16:creationId xmlns:a16="http://schemas.microsoft.com/office/drawing/2014/main" id="{FA7DBAB5-D062-787F-A100-75EEC8F1AED5}"/>
                </a:ext>
              </a:extLst>
            </p:cNvPr>
            <p:cNvSpPr/>
            <p:nvPr userDrawn="1"/>
          </p:nvSpPr>
          <p:spPr>
            <a:xfrm>
              <a:off x="2455652" y="119051"/>
              <a:ext cx="7806906" cy="680922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สี่เหลี่ยมผืนผ้า 25">
              <a:extLst>
                <a:ext uri="{FF2B5EF4-FFF2-40B4-BE49-F238E27FC236}">
                  <a16:creationId xmlns:a16="http://schemas.microsoft.com/office/drawing/2014/main" id="{C28FACC5-5AE8-260A-5E17-729C59CE82A6}"/>
                </a:ext>
              </a:extLst>
            </p:cNvPr>
            <p:cNvSpPr/>
            <p:nvPr userDrawn="1"/>
          </p:nvSpPr>
          <p:spPr>
            <a:xfrm flipH="1">
              <a:off x="3692105" y="-13238"/>
              <a:ext cx="118751" cy="5058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สี่เหลี่ยมผืนผ้า 26">
              <a:extLst>
                <a:ext uri="{FF2B5EF4-FFF2-40B4-BE49-F238E27FC236}">
                  <a16:creationId xmlns:a16="http://schemas.microsoft.com/office/drawing/2014/main" id="{8EB2DA42-AB80-7258-E435-3C6D09018D4A}"/>
                </a:ext>
              </a:extLst>
            </p:cNvPr>
            <p:cNvSpPr/>
            <p:nvPr userDrawn="1"/>
          </p:nvSpPr>
          <p:spPr>
            <a:xfrm flipH="1">
              <a:off x="8907354" y="-15886"/>
              <a:ext cx="118751" cy="5058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0BF0E7B-9D1B-D1A9-52CB-194765BC5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811" y="312273"/>
            <a:ext cx="7553714" cy="583201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383EA57D-0D3E-F99A-322E-B74F727F71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3"/>
          <a:stretch/>
        </p:blipFill>
        <p:spPr>
          <a:xfrm>
            <a:off x="10616934" y="5225268"/>
            <a:ext cx="1575066" cy="1478842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AEF0D0B4-70FB-7CF1-56D9-7730771C472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35" y="1176644"/>
            <a:ext cx="959270" cy="959270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E8FE3EC3-752A-3830-0311-A63A5947826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9" y="1232743"/>
            <a:ext cx="951981" cy="949443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AE1D634B-1311-80F2-EF7A-E3D05F1BDCB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52" y="3455438"/>
            <a:ext cx="690426" cy="688094"/>
          </a:xfrm>
          <a:prstGeom prst="rect">
            <a:avLst/>
          </a:prstGeom>
        </p:spPr>
      </p:pic>
      <p:sp>
        <p:nvSpPr>
          <p:cNvPr id="35" name="สี่เหลี่ยมผืนผ้ามุมมน 5">
            <a:extLst>
              <a:ext uri="{FF2B5EF4-FFF2-40B4-BE49-F238E27FC236}">
                <a16:creationId xmlns:a16="http://schemas.microsoft.com/office/drawing/2014/main" id="{8788C57F-CB56-1799-D1EA-9385D4C44B8F}"/>
              </a:ext>
            </a:extLst>
          </p:cNvPr>
          <p:cNvSpPr/>
          <p:nvPr userDrawn="1"/>
        </p:nvSpPr>
        <p:spPr>
          <a:xfrm>
            <a:off x="702457" y="1437976"/>
            <a:ext cx="4002364" cy="1702321"/>
          </a:xfrm>
          <a:prstGeom prst="roundRect">
            <a:avLst/>
          </a:prstGeom>
          <a:noFill/>
          <a:ln w="19050">
            <a:solidFill>
              <a:srgbClr val="FBCB6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สี่เหลี่ยมผืนผ้ามุมมน 13">
            <a:extLst>
              <a:ext uri="{FF2B5EF4-FFF2-40B4-BE49-F238E27FC236}">
                <a16:creationId xmlns:a16="http://schemas.microsoft.com/office/drawing/2014/main" id="{9081C104-5DB9-0909-524B-EC4A6F9E447A}"/>
              </a:ext>
            </a:extLst>
          </p:cNvPr>
          <p:cNvSpPr/>
          <p:nvPr userDrawn="1"/>
        </p:nvSpPr>
        <p:spPr>
          <a:xfrm>
            <a:off x="1244163" y="3601147"/>
            <a:ext cx="4002364" cy="1782960"/>
          </a:xfrm>
          <a:prstGeom prst="roundRect">
            <a:avLst/>
          </a:prstGeom>
          <a:noFill/>
          <a:ln w="19050">
            <a:solidFill>
              <a:srgbClr val="24A79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สี่เหลี่ยมผืนผ้ามุมมน 6">
            <a:extLst>
              <a:ext uri="{FF2B5EF4-FFF2-40B4-BE49-F238E27FC236}">
                <a16:creationId xmlns:a16="http://schemas.microsoft.com/office/drawing/2014/main" id="{698E6AB2-BECC-D840-EDD1-EB1725A8290D}"/>
              </a:ext>
            </a:extLst>
          </p:cNvPr>
          <p:cNvSpPr/>
          <p:nvPr userDrawn="1"/>
        </p:nvSpPr>
        <p:spPr>
          <a:xfrm>
            <a:off x="5579071" y="1344952"/>
            <a:ext cx="5352207" cy="4491206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ตัวแทนข้อความ 2">
            <a:extLst>
              <a:ext uri="{FF2B5EF4-FFF2-40B4-BE49-F238E27FC236}">
                <a16:creationId xmlns:a16="http://schemas.microsoft.com/office/drawing/2014/main" id="{66D44405-8AB3-575E-8774-47A955816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1005" y="1473893"/>
            <a:ext cx="3315501" cy="40994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sp>
        <p:nvSpPr>
          <p:cNvPr id="40" name="ตัวแทนเนื้อหา 3">
            <a:extLst>
              <a:ext uri="{FF2B5EF4-FFF2-40B4-BE49-F238E27FC236}">
                <a16:creationId xmlns:a16="http://schemas.microsoft.com/office/drawing/2014/main" id="{70819351-A149-F5B9-9088-AF2761531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7810" y="1956972"/>
            <a:ext cx="3628695" cy="1064297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1" name="ตัวแทนข้อความ 2">
            <a:extLst>
              <a:ext uri="{FF2B5EF4-FFF2-40B4-BE49-F238E27FC236}">
                <a16:creationId xmlns:a16="http://schemas.microsoft.com/office/drawing/2014/main" id="{A154DCCA-DAFE-23F8-6074-E7B53AD29B7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706926" y="3629461"/>
            <a:ext cx="3425791" cy="40994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sp>
        <p:nvSpPr>
          <p:cNvPr id="42" name="ตัวแทนเนื้อหา 3">
            <a:extLst>
              <a:ext uri="{FF2B5EF4-FFF2-40B4-BE49-F238E27FC236}">
                <a16:creationId xmlns:a16="http://schemas.microsoft.com/office/drawing/2014/main" id="{C77ED6DB-C7A5-ECB9-B9CF-B868AFBB5F1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393731" y="4112540"/>
            <a:ext cx="3738986" cy="1167819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F6F3C8A3-B3E6-982D-5F6D-B4FD030AE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63580" y="1935008"/>
            <a:ext cx="5183188" cy="393176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38" name="ตัวแทนข้อความ 2">
            <a:extLst>
              <a:ext uri="{FF2B5EF4-FFF2-40B4-BE49-F238E27FC236}">
                <a16:creationId xmlns:a16="http://schemas.microsoft.com/office/drawing/2014/main" id="{8994F261-30FC-F18B-02F8-D0BE951F77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349434" y="1424759"/>
            <a:ext cx="4278529" cy="40994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212996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CDE9F279-4479-3A72-4BAD-37B52DCF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D117-D191-40A7-966A-D5B5B6CE863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F70E3A6-D6DB-2274-0E26-F1837DD6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CECE575D-E1B0-39A2-329C-91831B70C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B99E-558F-4FBF-9A91-C2694C203CDB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0248F073-2E9F-892D-84B6-B0D60067D6CF}"/>
              </a:ext>
            </a:extLst>
          </p:cNvPr>
          <p:cNvGrpSpPr/>
          <p:nvPr userDrawn="1"/>
        </p:nvGrpSpPr>
        <p:grpSpPr>
          <a:xfrm>
            <a:off x="0" y="-1"/>
            <a:ext cx="12192000" cy="6861797"/>
            <a:chOff x="0" y="-1"/>
            <a:chExt cx="12192000" cy="6861797"/>
          </a:xfrm>
        </p:grpSpPr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7FE84D98-A009-ECF1-13CF-9DA77D03DE0D}"/>
                </a:ext>
              </a:extLst>
            </p:cNvPr>
            <p:cNvSpPr/>
            <p:nvPr userDrawn="1"/>
          </p:nvSpPr>
          <p:spPr>
            <a:xfrm>
              <a:off x="0" y="6648861"/>
              <a:ext cx="12192000" cy="212935"/>
            </a:xfrm>
            <a:prstGeom prst="rect">
              <a:avLst/>
            </a:prstGeom>
            <a:pattFill prst="pct90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1C77D8F9-787E-7AC1-C89A-4CDB10BB4E2B}"/>
                </a:ext>
              </a:extLst>
            </p:cNvPr>
            <p:cNvSpPr/>
            <p:nvPr userDrawn="1"/>
          </p:nvSpPr>
          <p:spPr>
            <a:xfrm>
              <a:off x="0" y="-1"/>
              <a:ext cx="12192000" cy="212935"/>
            </a:xfrm>
            <a:prstGeom prst="rect">
              <a:avLst/>
            </a:prstGeom>
            <a:pattFill prst="pct90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สี่เหลี่ยมผืนผ้ามุมมน 31">
              <a:extLst>
                <a:ext uri="{FF2B5EF4-FFF2-40B4-BE49-F238E27FC236}">
                  <a16:creationId xmlns:a16="http://schemas.microsoft.com/office/drawing/2014/main" id="{B6C26AF1-77E5-C4F5-B9E4-141B71A3CB72}"/>
                </a:ext>
              </a:extLst>
            </p:cNvPr>
            <p:cNvSpPr/>
            <p:nvPr userDrawn="1"/>
          </p:nvSpPr>
          <p:spPr>
            <a:xfrm>
              <a:off x="0" y="-1"/>
              <a:ext cx="526211" cy="6858001"/>
            </a:xfrm>
            <a:prstGeom prst="roundRect">
              <a:avLst/>
            </a:prstGeom>
            <a:solidFill>
              <a:srgbClr val="007F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0" name="แผนผังลำดับงาน: ตัวเชื่อมต่อ 9">
              <a:extLst>
                <a:ext uri="{FF2B5EF4-FFF2-40B4-BE49-F238E27FC236}">
                  <a16:creationId xmlns:a16="http://schemas.microsoft.com/office/drawing/2014/main" id="{7D58AB09-A249-FDE2-7A92-6A134E8750B3}"/>
                </a:ext>
              </a:extLst>
            </p:cNvPr>
            <p:cNvSpPr/>
            <p:nvPr userDrawn="1"/>
          </p:nvSpPr>
          <p:spPr>
            <a:xfrm>
              <a:off x="127517" y="1047489"/>
              <a:ext cx="265487" cy="265268"/>
            </a:xfrm>
            <a:prstGeom prst="flowChartConnector">
              <a:avLst/>
            </a:prstGeom>
            <a:solidFill>
              <a:schemeClr val="bg1"/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1" name="แผนผังลำดับงาน: ตัวเชื่อมต่อ 10">
              <a:extLst>
                <a:ext uri="{FF2B5EF4-FFF2-40B4-BE49-F238E27FC236}">
                  <a16:creationId xmlns:a16="http://schemas.microsoft.com/office/drawing/2014/main" id="{DEA8B427-C69A-43DD-87CA-B3C43F4531AD}"/>
                </a:ext>
              </a:extLst>
            </p:cNvPr>
            <p:cNvSpPr/>
            <p:nvPr userDrawn="1"/>
          </p:nvSpPr>
          <p:spPr>
            <a:xfrm>
              <a:off x="127517" y="1557921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2" name="แผนผังลำดับงาน: ตัวเชื่อมต่อ 11">
              <a:extLst>
                <a:ext uri="{FF2B5EF4-FFF2-40B4-BE49-F238E27FC236}">
                  <a16:creationId xmlns:a16="http://schemas.microsoft.com/office/drawing/2014/main" id="{9A89BD49-41C6-173A-F4C1-6BD2AE8F8252}"/>
                </a:ext>
              </a:extLst>
            </p:cNvPr>
            <p:cNvSpPr/>
            <p:nvPr userDrawn="1"/>
          </p:nvSpPr>
          <p:spPr>
            <a:xfrm>
              <a:off x="134054" y="2048036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3" name="แผนผังลำดับงาน: ตัวเชื่อมต่อ 12">
              <a:extLst>
                <a:ext uri="{FF2B5EF4-FFF2-40B4-BE49-F238E27FC236}">
                  <a16:creationId xmlns:a16="http://schemas.microsoft.com/office/drawing/2014/main" id="{BA87771D-7952-0E3F-EA68-A1A5841E0331}"/>
                </a:ext>
              </a:extLst>
            </p:cNvPr>
            <p:cNvSpPr/>
            <p:nvPr userDrawn="1"/>
          </p:nvSpPr>
          <p:spPr>
            <a:xfrm>
              <a:off x="134054" y="2563819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4" name="แผนผังลำดับงาน: ตัวเชื่อมต่อ 13">
              <a:extLst>
                <a:ext uri="{FF2B5EF4-FFF2-40B4-BE49-F238E27FC236}">
                  <a16:creationId xmlns:a16="http://schemas.microsoft.com/office/drawing/2014/main" id="{3C5AE00B-9366-AF1E-6313-D5848C1FD47F}"/>
                </a:ext>
              </a:extLst>
            </p:cNvPr>
            <p:cNvSpPr/>
            <p:nvPr userDrawn="1"/>
          </p:nvSpPr>
          <p:spPr>
            <a:xfrm>
              <a:off x="134056" y="3059301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5" name="แผนผังลำดับงาน: ตัวเชื่อมต่อ 14">
              <a:extLst>
                <a:ext uri="{FF2B5EF4-FFF2-40B4-BE49-F238E27FC236}">
                  <a16:creationId xmlns:a16="http://schemas.microsoft.com/office/drawing/2014/main" id="{02F7083B-4361-5110-7E06-5D53FC923169}"/>
                </a:ext>
              </a:extLst>
            </p:cNvPr>
            <p:cNvSpPr/>
            <p:nvPr userDrawn="1"/>
          </p:nvSpPr>
          <p:spPr>
            <a:xfrm>
              <a:off x="134056" y="3554783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6" name="แผนผังลำดับงาน: ตัวเชื่อมต่อ 15">
              <a:extLst>
                <a:ext uri="{FF2B5EF4-FFF2-40B4-BE49-F238E27FC236}">
                  <a16:creationId xmlns:a16="http://schemas.microsoft.com/office/drawing/2014/main" id="{36652D61-0BEB-7273-1CDD-3CA2DDBDEA9F}"/>
                </a:ext>
              </a:extLst>
            </p:cNvPr>
            <p:cNvSpPr/>
            <p:nvPr userDrawn="1"/>
          </p:nvSpPr>
          <p:spPr>
            <a:xfrm>
              <a:off x="134055" y="4056492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7" name="แผนผังลำดับงาน: ตัวเชื่อมต่อ 16">
              <a:extLst>
                <a:ext uri="{FF2B5EF4-FFF2-40B4-BE49-F238E27FC236}">
                  <a16:creationId xmlns:a16="http://schemas.microsoft.com/office/drawing/2014/main" id="{CFE19742-1353-FC86-55C7-7B0F5E50453D}"/>
                </a:ext>
              </a:extLst>
            </p:cNvPr>
            <p:cNvSpPr/>
            <p:nvPr userDrawn="1"/>
          </p:nvSpPr>
          <p:spPr>
            <a:xfrm>
              <a:off x="134054" y="4560681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8" name="แผนผังลำดับงาน: ตัวเชื่อมต่อ 17">
              <a:extLst>
                <a:ext uri="{FF2B5EF4-FFF2-40B4-BE49-F238E27FC236}">
                  <a16:creationId xmlns:a16="http://schemas.microsoft.com/office/drawing/2014/main" id="{31A0042F-A003-1B41-C946-2ADAD1FEE1CF}"/>
                </a:ext>
              </a:extLst>
            </p:cNvPr>
            <p:cNvSpPr/>
            <p:nvPr userDrawn="1"/>
          </p:nvSpPr>
          <p:spPr>
            <a:xfrm>
              <a:off x="127516" y="5027136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9" name="แผนผังลำดับงาน: ตัวเชื่อมต่อ 18">
              <a:extLst>
                <a:ext uri="{FF2B5EF4-FFF2-40B4-BE49-F238E27FC236}">
                  <a16:creationId xmlns:a16="http://schemas.microsoft.com/office/drawing/2014/main" id="{7C7A02E7-0FE4-9407-26A7-CC3D754B7AD6}"/>
                </a:ext>
              </a:extLst>
            </p:cNvPr>
            <p:cNvSpPr/>
            <p:nvPr userDrawn="1"/>
          </p:nvSpPr>
          <p:spPr>
            <a:xfrm>
              <a:off x="134054" y="5500941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</p:grp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AEEFDFCB-1AA5-6641-618E-F3485A5AE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79" y="317024"/>
            <a:ext cx="593876" cy="542307"/>
          </a:xfrm>
          <a:prstGeom prst="rect">
            <a:avLst/>
          </a:prstGeom>
        </p:spPr>
      </p:pic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139AB36A-5327-3E84-C7A9-AD8DFB8A2404}"/>
              </a:ext>
            </a:extLst>
          </p:cNvPr>
          <p:cNvGrpSpPr/>
          <p:nvPr userDrawn="1"/>
        </p:nvGrpSpPr>
        <p:grpSpPr>
          <a:xfrm>
            <a:off x="3240656" y="-12433"/>
            <a:ext cx="7806906" cy="1059922"/>
            <a:chOff x="2455652" y="-13237"/>
            <a:chExt cx="7806906" cy="813210"/>
          </a:xfrm>
          <a:solidFill>
            <a:srgbClr val="007F93"/>
          </a:solidFill>
        </p:grpSpPr>
        <p:sp>
          <p:nvSpPr>
            <p:cNvPr id="22" name="สี่เหลี่ยมผืนผ้ามุมมน 40">
              <a:extLst>
                <a:ext uri="{FF2B5EF4-FFF2-40B4-BE49-F238E27FC236}">
                  <a16:creationId xmlns:a16="http://schemas.microsoft.com/office/drawing/2014/main" id="{23178156-6767-3BE1-5068-8B3F03203511}"/>
                </a:ext>
              </a:extLst>
            </p:cNvPr>
            <p:cNvSpPr/>
            <p:nvPr userDrawn="1"/>
          </p:nvSpPr>
          <p:spPr>
            <a:xfrm>
              <a:off x="2455652" y="119051"/>
              <a:ext cx="7806906" cy="680922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สี่เหลี่ยมผืนผ้า 22">
              <a:extLst>
                <a:ext uri="{FF2B5EF4-FFF2-40B4-BE49-F238E27FC236}">
                  <a16:creationId xmlns:a16="http://schemas.microsoft.com/office/drawing/2014/main" id="{E5F604A3-B6F4-920F-71E1-6783022B7B60}"/>
                </a:ext>
              </a:extLst>
            </p:cNvPr>
            <p:cNvSpPr/>
            <p:nvPr userDrawn="1"/>
          </p:nvSpPr>
          <p:spPr>
            <a:xfrm flipH="1">
              <a:off x="3692105" y="-13237"/>
              <a:ext cx="118751" cy="5058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สี่เหลี่ยมผืนผ้า 23">
              <a:extLst>
                <a:ext uri="{FF2B5EF4-FFF2-40B4-BE49-F238E27FC236}">
                  <a16:creationId xmlns:a16="http://schemas.microsoft.com/office/drawing/2014/main" id="{663A4B8E-3ACF-06A8-F870-7A005A441A76}"/>
                </a:ext>
              </a:extLst>
            </p:cNvPr>
            <p:cNvSpPr/>
            <p:nvPr userDrawn="1"/>
          </p:nvSpPr>
          <p:spPr>
            <a:xfrm flipH="1">
              <a:off x="8907354" y="-9268"/>
              <a:ext cx="118751" cy="5058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9C73956-8FED-EB1A-9AE5-182CF6365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4302" y="365126"/>
            <a:ext cx="7582619" cy="494206"/>
          </a:xfrm>
        </p:spPr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9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DC7FC529-30BD-9DD3-4BA3-8E7F0EF18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D117-D191-40A7-966A-D5B5B6CE863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76089B75-F5B9-AD1A-8B60-22EB203F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234F281-4B92-DE33-148A-B685CCDC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B99E-558F-4FBF-9A91-C2694C203CDB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634BEB93-C8BE-DFA6-B841-6DB1461C3137}"/>
              </a:ext>
            </a:extLst>
          </p:cNvPr>
          <p:cNvGrpSpPr/>
          <p:nvPr userDrawn="1"/>
        </p:nvGrpSpPr>
        <p:grpSpPr>
          <a:xfrm>
            <a:off x="0" y="-1"/>
            <a:ext cx="12192000" cy="6861797"/>
            <a:chOff x="0" y="-1"/>
            <a:chExt cx="12192000" cy="6861797"/>
          </a:xfrm>
        </p:grpSpPr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BEB4E5E0-7705-8743-B360-38251B1A7FF8}"/>
                </a:ext>
              </a:extLst>
            </p:cNvPr>
            <p:cNvSpPr/>
            <p:nvPr userDrawn="1"/>
          </p:nvSpPr>
          <p:spPr>
            <a:xfrm>
              <a:off x="0" y="6648861"/>
              <a:ext cx="12192000" cy="212935"/>
            </a:xfrm>
            <a:prstGeom prst="rect">
              <a:avLst/>
            </a:prstGeom>
            <a:pattFill prst="pct90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CFA61E17-767A-7BE9-FBEB-B10B39F9B01E}"/>
                </a:ext>
              </a:extLst>
            </p:cNvPr>
            <p:cNvSpPr/>
            <p:nvPr userDrawn="1"/>
          </p:nvSpPr>
          <p:spPr>
            <a:xfrm>
              <a:off x="0" y="-1"/>
              <a:ext cx="12192000" cy="212935"/>
            </a:xfrm>
            <a:prstGeom prst="rect">
              <a:avLst/>
            </a:prstGeom>
            <a:pattFill prst="pct90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มุมมน 31">
              <a:extLst>
                <a:ext uri="{FF2B5EF4-FFF2-40B4-BE49-F238E27FC236}">
                  <a16:creationId xmlns:a16="http://schemas.microsoft.com/office/drawing/2014/main" id="{F1748862-5975-FF24-1927-C065F60540E3}"/>
                </a:ext>
              </a:extLst>
            </p:cNvPr>
            <p:cNvSpPr/>
            <p:nvPr userDrawn="1"/>
          </p:nvSpPr>
          <p:spPr>
            <a:xfrm>
              <a:off x="0" y="-1"/>
              <a:ext cx="526211" cy="6858001"/>
            </a:xfrm>
            <a:prstGeom prst="roundRect">
              <a:avLst/>
            </a:prstGeom>
            <a:solidFill>
              <a:srgbClr val="007F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แผนผังลำดับงาน: ตัวเชื่อมต่อ 8">
              <a:extLst>
                <a:ext uri="{FF2B5EF4-FFF2-40B4-BE49-F238E27FC236}">
                  <a16:creationId xmlns:a16="http://schemas.microsoft.com/office/drawing/2014/main" id="{F21ADB45-D4BF-6E36-FB82-95E3943A2633}"/>
                </a:ext>
              </a:extLst>
            </p:cNvPr>
            <p:cNvSpPr/>
            <p:nvPr userDrawn="1"/>
          </p:nvSpPr>
          <p:spPr>
            <a:xfrm>
              <a:off x="127517" y="1047489"/>
              <a:ext cx="265487" cy="265268"/>
            </a:xfrm>
            <a:prstGeom prst="flowChartConnector">
              <a:avLst/>
            </a:prstGeom>
            <a:solidFill>
              <a:schemeClr val="bg1"/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0" name="แผนผังลำดับงาน: ตัวเชื่อมต่อ 9">
              <a:extLst>
                <a:ext uri="{FF2B5EF4-FFF2-40B4-BE49-F238E27FC236}">
                  <a16:creationId xmlns:a16="http://schemas.microsoft.com/office/drawing/2014/main" id="{24350085-9838-0080-AB73-22B521CB5FFF}"/>
                </a:ext>
              </a:extLst>
            </p:cNvPr>
            <p:cNvSpPr/>
            <p:nvPr userDrawn="1"/>
          </p:nvSpPr>
          <p:spPr>
            <a:xfrm>
              <a:off x="127517" y="1557921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1" name="แผนผังลำดับงาน: ตัวเชื่อมต่อ 10">
              <a:extLst>
                <a:ext uri="{FF2B5EF4-FFF2-40B4-BE49-F238E27FC236}">
                  <a16:creationId xmlns:a16="http://schemas.microsoft.com/office/drawing/2014/main" id="{91D571E7-5604-2339-4291-FE9BA311DAD7}"/>
                </a:ext>
              </a:extLst>
            </p:cNvPr>
            <p:cNvSpPr/>
            <p:nvPr userDrawn="1"/>
          </p:nvSpPr>
          <p:spPr>
            <a:xfrm>
              <a:off x="134054" y="2048036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2" name="แผนผังลำดับงาน: ตัวเชื่อมต่อ 11">
              <a:extLst>
                <a:ext uri="{FF2B5EF4-FFF2-40B4-BE49-F238E27FC236}">
                  <a16:creationId xmlns:a16="http://schemas.microsoft.com/office/drawing/2014/main" id="{E0B38991-4915-18A9-3F2A-E67B7F8919DA}"/>
                </a:ext>
              </a:extLst>
            </p:cNvPr>
            <p:cNvSpPr/>
            <p:nvPr userDrawn="1"/>
          </p:nvSpPr>
          <p:spPr>
            <a:xfrm>
              <a:off x="134054" y="2563819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3" name="แผนผังลำดับงาน: ตัวเชื่อมต่อ 12">
              <a:extLst>
                <a:ext uri="{FF2B5EF4-FFF2-40B4-BE49-F238E27FC236}">
                  <a16:creationId xmlns:a16="http://schemas.microsoft.com/office/drawing/2014/main" id="{A48CD583-36CA-419B-99A9-E0C19BC85200}"/>
                </a:ext>
              </a:extLst>
            </p:cNvPr>
            <p:cNvSpPr/>
            <p:nvPr userDrawn="1"/>
          </p:nvSpPr>
          <p:spPr>
            <a:xfrm>
              <a:off x="134056" y="3059301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4" name="แผนผังลำดับงาน: ตัวเชื่อมต่อ 13">
              <a:extLst>
                <a:ext uri="{FF2B5EF4-FFF2-40B4-BE49-F238E27FC236}">
                  <a16:creationId xmlns:a16="http://schemas.microsoft.com/office/drawing/2014/main" id="{686F6231-C374-ED1C-3D08-A370D110F89B}"/>
                </a:ext>
              </a:extLst>
            </p:cNvPr>
            <p:cNvSpPr/>
            <p:nvPr userDrawn="1"/>
          </p:nvSpPr>
          <p:spPr>
            <a:xfrm>
              <a:off x="134056" y="3554783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5" name="แผนผังลำดับงาน: ตัวเชื่อมต่อ 14">
              <a:extLst>
                <a:ext uri="{FF2B5EF4-FFF2-40B4-BE49-F238E27FC236}">
                  <a16:creationId xmlns:a16="http://schemas.microsoft.com/office/drawing/2014/main" id="{F06B6A2F-9AF2-4FB9-0CDD-B5597E4E0DD8}"/>
                </a:ext>
              </a:extLst>
            </p:cNvPr>
            <p:cNvSpPr/>
            <p:nvPr userDrawn="1"/>
          </p:nvSpPr>
          <p:spPr>
            <a:xfrm>
              <a:off x="134055" y="4056492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6" name="แผนผังลำดับงาน: ตัวเชื่อมต่อ 15">
              <a:extLst>
                <a:ext uri="{FF2B5EF4-FFF2-40B4-BE49-F238E27FC236}">
                  <a16:creationId xmlns:a16="http://schemas.microsoft.com/office/drawing/2014/main" id="{871C22DF-CD33-CD34-472B-192E849A8935}"/>
                </a:ext>
              </a:extLst>
            </p:cNvPr>
            <p:cNvSpPr/>
            <p:nvPr userDrawn="1"/>
          </p:nvSpPr>
          <p:spPr>
            <a:xfrm>
              <a:off x="134054" y="4560681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7" name="แผนผังลำดับงาน: ตัวเชื่อมต่อ 16">
              <a:extLst>
                <a:ext uri="{FF2B5EF4-FFF2-40B4-BE49-F238E27FC236}">
                  <a16:creationId xmlns:a16="http://schemas.microsoft.com/office/drawing/2014/main" id="{8375DC9F-60A1-6B8A-9BB0-AE0FCFD1F430}"/>
                </a:ext>
              </a:extLst>
            </p:cNvPr>
            <p:cNvSpPr/>
            <p:nvPr userDrawn="1"/>
          </p:nvSpPr>
          <p:spPr>
            <a:xfrm>
              <a:off x="127516" y="5027136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  <p:sp>
          <p:nvSpPr>
            <p:cNvPr id="18" name="แผนผังลำดับงาน: ตัวเชื่อมต่อ 17">
              <a:extLst>
                <a:ext uri="{FF2B5EF4-FFF2-40B4-BE49-F238E27FC236}">
                  <a16:creationId xmlns:a16="http://schemas.microsoft.com/office/drawing/2014/main" id="{9C61FDAF-839F-29B7-6B2E-7DAE7FBE12BB}"/>
                </a:ext>
              </a:extLst>
            </p:cNvPr>
            <p:cNvSpPr/>
            <p:nvPr userDrawn="1"/>
          </p:nvSpPr>
          <p:spPr>
            <a:xfrm>
              <a:off x="134054" y="5500941"/>
              <a:ext cx="265487" cy="265268"/>
            </a:xfrm>
            <a:prstGeom prst="flowChartConnector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15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F3119F4-058B-5D87-BED1-CF051D853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1678E6F-1856-EE29-7B35-527C463FB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7E22717-9A0D-76B6-35BA-F46A4FB99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76AAF46-35CA-72ED-41B4-86DB81C75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D117-D191-40A7-966A-D5B5B6CE863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91E94C0-9AF8-2868-AD91-702DD11B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76BC2E4-ADC5-AAAD-0566-2125DB9A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B99E-558F-4FBF-9A91-C2694C20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FCD2D5A-B930-8A45-AE12-5F11F4838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5467BD27-608A-77DC-8FBF-8F3C0DBFB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034C5A4-34C6-D2D8-AF80-194E82357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351DD1E7-8617-3153-BA3F-E8E48377D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D117-D191-40A7-966A-D5B5B6CE863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3B5C216-004E-AA71-470C-130F7B55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51B708B-BA35-3039-2045-8DF2E53C3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EB99E-558F-4FBF-9A91-C2694C20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242A795-560B-7001-DE01-2FC79E384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EDC2928-C9D9-4712-2004-31E100E27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9F26863-8635-39CA-BD89-EB29D7A98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6D117-D191-40A7-966A-D5B5B6CE8639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B230058-BF56-2AA8-9DB1-5DE3C8DDB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871E692-171D-9F7F-305D-36D2BFF9E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EB99E-558F-4FBF-9A91-C2694C203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4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23.png"/><Relationship Id="rId10" Type="http://schemas.openxmlformats.org/officeDocument/2006/relationships/image" Target="../media/image4.gif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29B48D4-88F4-62AB-4516-F3DED41FA3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h-TH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โรงพยาบาลไชยปราการ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A2CAC0C-8F1B-6D49-B214-648237D86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892" y="2917559"/>
            <a:ext cx="5865961" cy="741833"/>
          </a:xfrm>
        </p:spPr>
        <p:txBody>
          <a:bodyPr>
            <a:noAutofit/>
          </a:bodyPr>
          <a:lstStyle/>
          <a:p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ยินดีต้อนรับ</a:t>
            </a:r>
          </a:p>
          <a:p>
            <a:r>
              <a:rPr lang="th-TH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อาจารย์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XXXX  XXXXXXXX</a:t>
            </a:r>
          </a:p>
          <a:p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สถาบันรับรองคุณภาพสถานพยาบาล (</a:t>
            </a:r>
            <a:r>
              <a:rPr lang="th-TH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สรพ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</a:p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ด้วยความยินดียิ่ง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OP-PPT-4">
            <a:extLst>
              <a:ext uri="{FF2B5EF4-FFF2-40B4-BE49-F238E27FC236}">
                <a16:creationId xmlns:a16="http://schemas.microsoft.com/office/drawing/2014/main" id="{C6F57876-5E46-CC3F-5741-F632AFB1299E}"/>
              </a:ext>
            </a:extLst>
          </p:cNvPr>
          <p:cNvSpPr/>
          <p:nvPr/>
        </p:nvSpPr>
        <p:spPr>
          <a:xfrm flipH="1">
            <a:off x="1114584" y="6051911"/>
            <a:ext cx="3961721" cy="573176"/>
          </a:xfrm>
          <a:prstGeom prst="roundRect">
            <a:avLst>
              <a:gd name="adj" fmla="val 25547"/>
            </a:avLst>
          </a:prstGeom>
          <a:solidFill>
            <a:srgbClr val="007F93"/>
          </a:solidFill>
          <a:ln>
            <a:noFill/>
          </a:ln>
          <a:effectLst/>
        </p:spPr>
        <p:txBody>
          <a:bodyPr wrap="square">
            <a:noAutofit/>
          </a:bodyPr>
          <a:lstStyle/>
          <a:p>
            <a:pPr algn="ctr"/>
            <a:r>
              <a:rPr lang="th-TH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Source Han Sans SC"/>
                <a:cs typeface="TH SarabunPSK" panose="020B0500040200020003" pitchFamily="34" charset="-34"/>
                <a:sym typeface="字魂8号-珍珠奶茶体" panose="00000500000000000000" pitchFamily="2" charset="-122"/>
              </a:rPr>
              <a:t>วันที่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Source Han Sans SC"/>
                <a:cs typeface="TH SarabunPSK" panose="020B0500040200020003" pitchFamily="34" charset="-34"/>
                <a:sym typeface="字魂8号-珍珠奶茶体" panose="00000500000000000000" pitchFamily="2" charset="-122"/>
              </a:rPr>
              <a:t> xx  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Source Han Sans SC"/>
                <a:cs typeface="TH SarabunPSK" panose="020B0500040200020003" pitchFamily="34" charset="-34"/>
                <a:sym typeface="字魂8号-珍珠奶茶体" panose="00000500000000000000" pitchFamily="2" charset="-122"/>
              </a:rPr>
              <a:t>xxxxxxxx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Source Han Sans SC"/>
                <a:cs typeface="TH SarabunPSK" panose="020B0500040200020003" pitchFamily="34" charset="-34"/>
                <a:sym typeface="字魂8号-珍珠奶茶体" panose="00000500000000000000" pitchFamily="2" charset="-122"/>
              </a:rPr>
              <a:t>  2566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36A938B-3DDC-B478-52D2-7B1EB77BD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53" y="160154"/>
            <a:ext cx="1188622" cy="1371665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55D6FE7C-9933-25C2-E304-D0C310587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33" y="267776"/>
            <a:ext cx="1541894" cy="1156421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A41622B7-008A-EF1C-58CD-E68F7A49D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884" y="267775"/>
            <a:ext cx="1188621" cy="11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8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3274BBD-41FC-97F7-F23A-6DBCB018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F13C8A0-6FC9-20FE-0D58-87784EDEC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3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>
            <a:extLst>
              <a:ext uri="{FF2B5EF4-FFF2-40B4-BE49-F238E27FC236}">
                <a16:creationId xmlns:a16="http://schemas.microsoft.com/office/drawing/2014/main" id="{57DA2B41-26E5-7011-D15B-E0296D92CD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9A1C8AC-9714-E08A-2F76-88526726D4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ชื่อเรื่อง 3">
            <a:extLst>
              <a:ext uri="{FF2B5EF4-FFF2-40B4-BE49-F238E27FC236}">
                <a16:creationId xmlns:a16="http://schemas.microsoft.com/office/drawing/2014/main" id="{A65C829C-515D-E73E-6D54-6A1EB2B9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C2F3E4C-E4BC-2D05-5525-D2337AF9F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60" y="267483"/>
            <a:ext cx="672219" cy="77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0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4AB0FD0-A07E-5798-5D04-26B4D338F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6104B5E-E5FF-2DF1-DF1B-D127EF37EE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3E633D51-ED73-BAA9-DA9E-A3D3B17220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D3E86481-886C-15DF-83B2-8897970CB0B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79AFE30B-FD47-7693-C6A2-3332843770DC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เนื้อหา 6">
            <a:extLst>
              <a:ext uri="{FF2B5EF4-FFF2-40B4-BE49-F238E27FC236}">
                <a16:creationId xmlns:a16="http://schemas.microsoft.com/office/drawing/2014/main" id="{694DECF5-ECC2-E718-CE48-78DF2C2715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ตัวแทนข้อความ 7">
            <a:extLst>
              <a:ext uri="{FF2B5EF4-FFF2-40B4-BE49-F238E27FC236}">
                <a16:creationId xmlns:a16="http://schemas.microsoft.com/office/drawing/2014/main" id="{E57EAC7D-F136-EF35-27FD-3E4C86CA490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75966847-C010-AC87-559C-8B578F33E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4" y="209363"/>
            <a:ext cx="683729" cy="78901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7079442E-AE36-5906-8C6D-B09C86AFE0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853" y="231713"/>
            <a:ext cx="1044439" cy="7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6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C345E2A-0EF0-2E57-E69E-CA7556643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6BF8E97-1D69-94DE-5274-E6FB7CC18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340" y="292784"/>
            <a:ext cx="819508" cy="9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48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>
            <a:extLst>
              <a:ext uri="{FF2B5EF4-FFF2-40B4-BE49-F238E27FC236}">
                <a16:creationId xmlns:a16="http://schemas.microsoft.com/office/drawing/2014/main" id="{F97529AB-568E-253D-DEE3-83C6CB3D6D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450" t="15201"/>
          <a:stretch>
            <a:fillRect/>
          </a:stretch>
        </p:blipFill>
        <p:spPr>
          <a:xfrm>
            <a:off x="0" y="0"/>
            <a:ext cx="5476532" cy="3700732"/>
          </a:xfrm>
          <a:prstGeom prst="rect">
            <a:avLst/>
          </a:prstGeom>
        </p:spPr>
      </p:pic>
      <p:grpSp>
        <p:nvGrpSpPr>
          <p:cNvPr id="30" name="กลุ่ม 29"/>
          <p:cNvGrpSpPr/>
          <p:nvPr/>
        </p:nvGrpSpPr>
        <p:grpSpPr>
          <a:xfrm>
            <a:off x="0" y="1"/>
            <a:ext cx="12272191" cy="6910043"/>
            <a:chOff x="0" y="1"/>
            <a:chExt cx="12272191" cy="6910043"/>
          </a:xfrm>
        </p:grpSpPr>
        <p:sp>
          <p:nvSpPr>
            <p:cNvPr id="21" name="สี่เหลี่ยมผืนผ้า 20"/>
            <p:cNvSpPr/>
            <p:nvPr/>
          </p:nvSpPr>
          <p:spPr>
            <a:xfrm>
              <a:off x="0" y="1"/>
              <a:ext cx="12192000" cy="120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5" name="รูปภาพ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823" y="2752149"/>
              <a:ext cx="1152034" cy="1506178"/>
            </a:xfrm>
            <a:prstGeom prst="rect">
              <a:avLst/>
            </a:prstGeom>
          </p:spPr>
        </p:pic>
        <p:pic>
          <p:nvPicPr>
            <p:cNvPr id="24" name="รูปภาพ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239" y="2627699"/>
              <a:ext cx="1868051" cy="1883882"/>
            </a:xfrm>
            <a:prstGeom prst="rect">
              <a:avLst/>
            </a:prstGeom>
          </p:spPr>
        </p:pic>
        <p:pic>
          <p:nvPicPr>
            <p:cNvPr id="19" name="รูปภาพ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4129" y="1536970"/>
              <a:ext cx="2369299" cy="2362290"/>
            </a:xfrm>
            <a:prstGeom prst="rect">
              <a:avLst/>
            </a:prstGeom>
          </p:spPr>
        </p:pic>
        <p:pic>
          <p:nvPicPr>
            <p:cNvPr id="12" name="รูปภาพ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360" y="2445654"/>
              <a:ext cx="3079022" cy="1832634"/>
            </a:xfrm>
            <a:prstGeom prst="rect">
              <a:avLst/>
            </a:prstGeom>
          </p:spPr>
        </p:pic>
        <p:cxnSp>
          <p:nvCxnSpPr>
            <p:cNvPr id="7" name="ตัวเชื่อมต่อตรง 6"/>
            <p:cNvCxnSpPr/>
            <p:nvPr/>
          </p:nvCxnSpPr>
          <p:spPr>
            <a:xfrm>
              <a:off x="7405330" y="5563285"/>
              <a:ext cx="486686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แผนผังลำดับงาน: ตัวเชื่อมต่อ 10"/>
            <p:cNvSpPr/>
            <p:nvPr/>
          </p:nvSpPr>
          <p:spPr>
            <a:xfrm>
              <a:off x="7262122" y="5473833"/>
              <a:ext cx="178905" cy="17890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079" y="1512456"/>
              <a:ext cx="1320308" cy="1205659"/>
            </a:xfrm>
            <a:prstGeom prst="rect">
              <a:avLst/>
            </a:prstGeom>
          </p:spPr>
        </p:pic>
        <p:sp>
          <p:nvSpPr>
            <p:cNvPr id="22" name="สี่เหลี่ยมผืนผ้า 21"/>
            <p:cNvSpPr/>
            <p:nvPr/>
          </p:nvSpPr>
          <p:spPr>
            <a:xfrm>
              <a:off x="6095996" y="6481493"/>
              <a:ext cx="6096004" cy="3243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สี่เหลี่ยมผืนผ้า 22"/>
            <p:cNvSpPr/>
            <p:nvPr/>
          </p:nvSpPr>
          <p:spPr>
            <a:xfrm>
              <a:off x="0" y="6691115"/>
              <a:ext cx="12192000" cy="1753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6347178" y="6261966"/>
              <a:ext cx="5844822" cy="3243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สี่เหลี่ยมผืนผ้า 30"/>
            <p:cNvSpPr/>
            <p:nvPr/>
          </p:nvSpPr>
          <p:spPr>
            <a:xfrm flipH="1">
              <a:off x="8399950" y="2535"/>
              <a:ext cx="45719" cy="505813"/>
            </a:xfrm>
            <a:prstGeom prst="rect">
              <a:avLst/>
            </a:prstGeom>
            <a:solidFill>
              <a:srgbClr val="3E9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สี่เหลี่ยมผืนผ้า 34"/>
            <p:cNvSpPr/>
            <p:nvPr/>
          </p:nvSpPr>
          <p:spPr>
            <a:xfrm flipH="1">
              <a:off x="6559040" y="13065"/>
              <a:ext cx="45719" cy="505813"/>
            </a:xfrm>
            <a:prstGeom prst="rect">
              <a:avLst/>
            </a:prstGeom>
            <a:solidFill>
              <a:srgbClr val="3E9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" name="สี่เหลี่ยมผืนผ้า 1"/>
            <p:cNvSpPr/>
            <p:nvPr/>
          </p:nvSpPr>
          <p:spPr>
            <a:xfrm>
              <a:off x="0" y="4202349"/>
              <a:ext cx="12192000" cy="2707695"/>
            </a:xfrm>
            <a:prstGeom prst="rect">
              <a:avLst/>
            </a:prstGeom>
            <a:solidFill>
              <a:srgbClr val="007F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pic>
          <p:nvPicPr>
            <p:cNvPr id="27" name="รูปภาพ 2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4677" y="10486"/>
              <a:ext cx="937387" cy="1275887"/>
            </a:xfrm>
            <a:prstGeom prst="rect">
              <a:avLst/>
            </a:prstGeom>
          </p:spPr>
        </p:pic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6107" y="397733"/>
              <a:ext cx="3892912" cy="1940575"/>
            </a:xfrm>
            <a:prstGeom prst="rect">
              <a:avLst/>
            </a:prstGeom>
          </p:spPr>
        </p:pic>
        <p:sp>
          <p:nvSpPr>
            <p:cNvPr id="16" name="สี่เหลี่ยมผืนผ้า 15"/>
            <p:cNvSpPr/>
            <p:nvPr/>
          </p:nvSpPr>
          <p:spPr>
            <a:xfrm>
              <a:off x="6484612" y="1029232"/>
              <a:ext cx="2349654" cy="515566"/>
            </a:xfrm>
            <a:prstGeom prst="rect">
              <a:avLst/>
            </a:prstGeom>
            <a:solidFill>
              <a:srgbClr val="FAD1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กล่องข้อความ 31"/>
            <p:cNvSpPr txBox="1"/>
            <p:nvPr/>
          </p:nvSpPr>
          <p:spPr>
            <a:xfrm>
              <a:off x="5557406" y="628618"/>
              <a:ext cx="38929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6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ขอบคุณครับ/ค่ะ</a:t>
              </a:r>
            </a:p>
          </p:txBody>
        </p:sp>
      </p:grpSp>
      <p:pic>
        <p:nvPicPr>
          <p:cNvPr id="3" name="Picture 32">
            <a:extLst>
              <a:ext uri="{FF2B5EF4-FFF2-40B4-BE49-F238E27FC236}">
                <a16:creationId xmlns:a16="http://schemas.microsoft.com/office/drawing/2014/main" id="{6115DC77-D58E-ADD5-DB89-7DE12E71307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85814" y="225144"/>
            <a:ext cx="1881015" cy="1881015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255CCBC-C710-6D2E-970B-BB5EC3283A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7" y="544181"/>
            <a:ext cx="1147782" cy="1187361"/>
          </a:xfrm>
          <a:prstGeom prst="rect">
            <a:avLst/>
          </a:prstGeom>
        </p:spPr>
      </p:pic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F5EFC7E1-AEF8-6450-C9EF-5F710847B4F8}"/>
              </a:ext>
            </a:extLst>
          </p:cNvPr>
          <p:cNvSpPr txBox="1">
            <a:spLocks/>
          </p:cNvSpPr>
          <p:nvPr/>
        </p:nvSpPr>
        <p:spPr>
          <a:xfrm>
            <a:off x="2302944" y="4238755"/>
            <a:ext cx="8088468" cy="2606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โรงพยาบาลไชยปราการ</a:t>
            </a:r>
          </a:p>
          <a:p>
            <a:pPr algn="ctr"/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Chaiprakan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Hospital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BDAB7D6-FE17-2CBF-4696-1591434113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835" y="73198"/>
            <a:ext cx="1188622" cy="137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9033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เขียวอมน้ำเงิน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H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32</Words>
  <Application>Microsoft Office PowerPoint</Application>
  <PresentationFormat>แบบจอกว้าง</PresentationFormat>
  <Paragraphs>9</Paragraphs>
  <Slides>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1" baseType="lpstr">
      <vt:lpstr>Arial</vt:lpstr>
      <vt:lpstr>TH SarabunPSK</vt:lpstr>
      <vt:lpstr>字魂8号-珍珠奶茶体</vt:lpstr>
      <vt:lpstr>ธีมของ Office</vt:lpstr>
      <vt:lpstr>โรงพยาบาลไชยปราการ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cpk plan</dc:creator>
  <cp:lastModifiedBy>cpk plan</cp:lastModifiedBy>
  <cp:revision>3</cp:revision>
  <dcterms:created xsi:type="dcterms:W3CDTF">2023-09-11T04:48:38Z</dcterms:created>
  <dcterms:modified xsi:type="dcterms:W3CDTF">2023-09-13T03:25:01Z</dcterms:modified>
</cp:coreProperties>
</file>