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56839"/>
    <a:srgbClr val="E0E4E5"/>
    <a:srgbClr val="EC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747BB8F0-3289-32F5-E4F9-EFE2D504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7EB9861B-870E-8DC8-4E75-5DA67BC4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0" y="-3"/>
            <a:ext cx="12192000" cy="304512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F6307CC-701D-8C01-F630-F71D8E812F9D}"/>
              </a:ext>
            </a:extLst>
          </p:cNvPr>
          <p:cNvGrpSpPr/>
          <p:nvPr userDrawn="1"/>
        </p:nvGrpSpPr>
        <p:grpSpPr>
          <a:xfrm>
            <a:off x="7926176" y="-8678"/>
            <a:ext cx="4265826" cy="6172420"/>
            <a:chOff x="7926176" y="-8678"/>
            <a:chExt cx="4265826" cy="6172420"/>
          </a:xfrm>
        </p:grpSpPr>
        <p:sp>
          <p:nvSpPr>
            <p:cNvPr id="22" name="任意多边形 23">
              <a:extLst>
                <a:ext uri="{FF2B5EF4-FFF2-40B4-BE49-F238E27FC236}">
                  <a16:creationId xmlns:a16="http://schemas.microsoft.com/office/drawing/2014/main" id="{E48CA37F-7434-CF0C-7EB4-E19C934AF9A1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D467A223-524D-9DD0-6391-1E6EA5256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010"/>
            <a:stretch/>
          </p:blipFill>
          <p:spPr>
            <a:xfrm>
              <a:off x="8129303" y="0"/>
              <a:ext cx="4062697" cy="5938019"/>
            </a:xfrm>
            <a:prstGeom prst="rect">
              <a:avLst/>
            </a:prstGeom>
          </p:spPr>
        </p:pic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8F2195-413A-C15D-ED79-AA46CDBC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156417"/>
            <a:ext cx="6913712" cy="135354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44CE977-8240-F833-099F-33330C11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7308539" cy="13086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D550DB4-57D2-7B65-BF46-B517F533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1E4174-F7EA-88AD-D02E-714CB966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E3D9C-F0B8-FD98-6FFB-68DB72A9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75F480F-A70F-8714-4F9A-4EEE7CEF6C47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50F0C7A-E2E6-453C-8E43-EF09353C0E53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สามเหลี่ยมหน้าจั่ว 10">
              <a:extLst>
                <a:ext uri="{FF2B5EF4-FFF2-40B4-BE49-F238E27FC236}">
                  <a16:creationId xmlns:a16="http://schemas.microsoft.com/office/drawing/2014/main" id="{F1307506-2844-C1B2-3276-AEDAAD8A3171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ี่เหลี่ยมด้านขนาน 14">
              <a:extLst>
                <a:ext uri="{FF2B5EF4-FFF2-40B4-BE49-F238E27FC236}">
                  <a16:creationId xmlns:a16="http://schemas.microsoft.com/office/drawing/2014/main" id="{7D69B35A-264F-1E87-EAAB-C8B4847A878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:a16="http://schemas.microsoft.com/office/drawing/2014/main" id="{1AB1D5A5-CD37-8D6A-E4D4-EE630CDDD4E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56917AA9-BA84-45A0-3F1D-3A53FEBF957D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0DCA0EF3-F593-2F8A-13E1-6CFA67FCE86E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27" name="สี่เหลี่ยมผืนผ้า 26">
                <a:extLst>
                  <a:ext uri="{FF2B5EF4-FFF2-40B4-BE49-F238E27FC236}">
                    <a16:creationId xmlns:a16="http://schemas.microsoft.com/office/drawing/2014/main" id="{0B9F2D3D-EA94-316F-50D0-86702CFFAAA8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3C682072-62ED-1AC4-85AE-7F9272C97F46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1A749B6D-2248-FE69-8BDB-35CE1B250933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A2A9D69B-27D0-86E4-A891-091018B0AD2B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D34CB143-70D6-EFB9-0F46-75647E7ACB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สไลด์ปิดท้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6422DAD-4ED0-2890-2E5B-5A99EB1E4608}"/>
              </a:ext>
            </a:extLst>
          </p:cNvPr>
          <p:cNvGrpSpPr/>
          <p:nvPr userDrawn="1"/>
        </p:nvGrpSpPr>
        <p:grpSpPr>
          <a:xfrm>
            <a:off x="6205625" y="2841822"/>
            <a:ext cx="5986374" cy="1162376"/>
            <a:chOff x="6205625" y="2835967"/>
            <a:chExt cx="5986374" cy="1162376"/>
          </a:xfrm>
          <a:solidFill>
            <a:schemeClr val="accent1"/>
          </a:solidFill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406B86F-4A78-870A-4B69-7A18E488B601}"/>
                </a:ext>
              </a:extLst>
            </p:cNvPr>
            <p:cNvSpPr/>
            <p:nvPr/>
          </p:nvSpPr>
          <p:spPr>
            <a:xfrm>
              <a:off x="7634376" y="2835967"/>
              <a:ext cx="4557623" cy="11623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สามเหลี่ยมหน้าจั่ว 6">
              <a:extLst>
                <a:ext uri="{FF2B5EF4-FFF2-40B4-BE49-F238E27FC236}">
                  <a16:creationId xmlns:a16="http://schemas.microsoft.com/office/drawing/2014/main" id="{244D9F57-F185-D66D-AC01-50B6C73AFB18}"/>
                </a:ext>
              </a:extLst>
            </p:cNvPr>
            <p:cNvSpPr/>
            <p:nvPr/>
          </p:nvSpPr>
          <p:spPr>
            <a:xfrm>
              <a:off x="6205625" y="2852213"/>
              <a:ext cx="1428750" cy="11386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D0F9E4-9EEB-A9A2-0373-2C5513F5D173}"/>
              </a:ext>
            </a:extLst>
          </p:cNvPr>
          <p:cNvSpPr txBox="1"/>
          <p:nvPr userDrawn="1"/>
        </p:nvSpPr>
        <p:spPr>
          <a:xfrm>
            <a:off x="7634377" y="2882902"/>
            <a:ext cx="4557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BEE3AC19-08B4-5B7F-8FDD-7A3EDEA7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" y="-2"/>
            <a:ext cx="12192001" cy="905165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DB1F96E4-D0A7-9747-E2F4-85BAF44F4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6001649"/>
            <a:ext cx="12192001" cy="905165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A73D50E-BE3A-9279-FDF4-B835A2D92A6D}"/>
              </a:ext>
            </a:extLst>
          </p:cNvPr>
          <p:cNvGrpSpPr/>
          <p:nvPr userDrawn="1"/>
        </p:nvGrpSpPr>
        <p:grpSpPr>
          <a:xfrm>
            <a:off x="845632" y="2781165"/>
            <a:ext cx="7423986" cy="1283690"/>
            <a:chOff x="589403" y="339502"/>
            <a:chExt cx="7423986" cy="1283690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D3466F6B-3296-7E19-00C6-51D4ADC950A6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9" name="สี่เหลี่ยมผืนผ้า 18">
                <a:extLst>
                  <a:ext uri="{FF2B5EF4-FFF2-40B4-BE49-F238E27FC236}">
                    <a16:creationId xmlns:a16="http://schemas.microsoft.com/office/drawing/2014/main" id="{C4DDB634-6C39-3F5E-FA66-052E73EA301D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0" name="กล่องข้อความ 19">
                <a:extLst>
                  <a:ext uri="{FF2B5EF4-FFF2-40B4-BE49-F238E27FC236}">
                    <a16:creationId xmlns:a16="http://schemas.microsoft.com/office/drawing/2014/main" id="{EA116977-C9C7-5A14-B108-D1716A16E2F6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A70BECD0-2386-4EB7-0251-2EED763CBD04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7996CFA5-820E-5422-E801-916A950B0EE0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EE486ED1-BB7E-E5C9-B063-EC779AB20D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4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B665543B-F8DB-DBD1-85F5-36E907D91C8B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id="{E2FF6640-CA69-7C46-C32B-CAA01636C00C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สามเหลี่ยมหน้าจั่ว 37">
              <a:extLst>
                <a:ext uri="{FF2B5EF4-FFF2-40B4-BE49-F238E27FC236}">
                  <a16:creationId xmlns:a16="http://schemas.microsoft.com/office/drawing/2014/main" id="{D03417FA-4664-9FBD-958C-FACF6D27D189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สี่เหลี่ยมด้านขนาน 38">
              <a:extLst>
                <a:ext uri="{FF2B5EF4-FFF2-40B4-BE49-F238E27FC236}">
                  <a16:creationId xmlns:a16="http://schemas.microsoft.com/office/drawing/2014/main" id="{662BC4C3-897E-5827-0050-C648FF8941B9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ี่เหลี่ยมด้านขนาน 39">
              <a:extLst>
                <a:ext uri="{FF2B5EF4-FFF2-40B4-BE49-F238E27FC236}">
                  <a16:creationId xmlns:a16="http://schemas.microsoft.com/office/drawing/2014/main" id="{F6C5EDE3-D2A7-167B-3994-1F49464CD43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5E61A1E0-7115-FDC1-9C1A-55DA2152175B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12D96238-4986-E4EC-08A6-09025FEF3EDE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ามเหลี่ยมหน้าจั่ว 25">
              <a:extLst>
                <a:ext uri="{FF2B5EF4-FFF2-40B4-BE49-F238E27FC236}">
                  <a16:creationId xmlns:a16="http://schemas.microsoft.com/office/drawing/2014/main" id="{34F241F7-A6D9-C1E4-843A-78CF8BB596DE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ี่เหลี่ยมด้านขนาน 26">
              <a:extLst>
                <a:ext uri="{FF2B5EF4-FFF2-40B4-BE49-F238E27FC236}">
                  <a16:creationId xmlns:a16="http://schemas.microsoft.com/office/drawing/2014/main" id="{17465AB6-3FBB-ACBC-5C36-24D66493518B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สี่เหลี่ยมด้านขนาน 27">
              <a:extLst>
                <a:ext uri="{FF2B5EF4-FFF2-40B4-BE49-F238E27FC236}">
                  <a16:creationId xmlns:a16="http://schemas.microsoft.com/office/drawing/2014/main" id="{33492F8F-0D31-A356-937A-88336AA07BC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8BDE21-B42C-C218-FB69-CB60C3E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72" y="369460"/>
            <a:ext cx="8007927" cy="7216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66255A-EB9A-2E23-1651-7D92DE42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9782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3A72FE8-A0D1-846A-7C12-8EE27D61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E334E3-0387-900A-C02E-3C001077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C5CDC4-A730-DB5D-FE81-851DC12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E1A7FBB-AF5C-289E-7188-3CA9D4E00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5D3290A0-5E1F-11E3-5141-0968F181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6CAC4D-FA72-00A7-C01C-C3E9341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A3DA96-5E47-9321-523B-A6130BF3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ADB66D-D7D7-3FE3-F2BF-5493E34D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B70CEE2-2A31-3283-81A6-F24DE0D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E57A19-0972-E10E-3915-008186C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C2F6F62-DF6F-270D-AD97-126931A70400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AC330CEC-E788-C4EE-685B-91DAAD0219D3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E5AEEE53-FB23-9C8D-4B8E-ACDA2B94C1BC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56547E5F-BE0C-D62D-B05F-312C367FF63D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B3A921C5-2AE3-BB4C-BF1B-D07D7732BEAA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A4207BF6-0277-6F29-2D67-C185CAAE8F40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5A967723-257A-E069-791D-E1FE1BDD7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EB342C5-7283-FE46-E0D2-6402D7F5DF8A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BCF99A05-202C-6EA1-066E-BA7B727B599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สามเหลี่ยมหน้าจั่ว 18">
              <a:extLst>
                <a:ext uri="{FF2B5EF4-FFF2-40B4-BE49-F238E27FC236}">
                  <a16:creationId xmlns:a16="http://schemas.microsoft.com/office/drawing/2014/main" id="{BE974AB1-52A7-2CE3-F96D-4239B1486511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ด้านขนาน 19">
              <a:extLst>
                <a:ext uri="{FF2B5EF4-FFF2-40B4-BE49-F238E27FC236}">
                  <a16:creationId xmlns:a16="http://schemas.microsoft.com/office/drawing/2014/main" id="{1BE0F72F-FF54-4584-195E-15133C40B2FC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ด้านขนาน 20">
              <a:extLst>
                <a:ext uri="{FF2B5EF4-FFF2-40B4-BE49-F238E27FC236}">
                  <a16:creationId xmlns:a16="http://schemas.microsoft.com/office/drawing/2014/main" id="{F8B08E6E-BA11-C487-E23E-54129C6CB601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CC7310-0A35-5826-01FB-F433D6AF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590" y="2304376"/>
            <a:ext cx="4708585" cy="38725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0F44F5-8F3E-2C66-540B-333E0069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EAC3092-03DA-42D3-2219-A5E6CEC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0951BF-FAAC-4309-B1F5-AA4764E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1FFD116-7257-2F0A-EA8D-7E1BFD70DDFC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FA79F2F5-5F11-67BC-E4DE-FB180D9763F6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ามเหลี่ยมหน้าจั่ว 23">
              <a:extLst>
                <a:ext uri="{FF2B5EF4-FFF2-40B4-BE49-F238E27FC236}">
                  <a16:creationId xmlns:a16="http://schemas.microsoft.com/office/drawing/2014/main" id="{22309887-AF25-E9F1-2607-4455D85179C3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ี่เหลี่ยมด้านขนาน 24">
              <a:extLst>
                <a:ext uri="{FF2B5EF4-FFF2-40B4-BE49-F238E27FC236}">
                  <a16:creationId xmlns:a16="http://schemas.microsoft.com/office/drawing/2014/main" id="{BF1258B3-E92F-6D06-5F06-8F581D4445E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ี่เหลี่ยมด้านขนาน 25">
              <a:extLst>
                <a:ext uri="{FF2B5EF4-FFF2-40B4-BE49-F238E27FC236}">
                  <a16:creationId xmlns:a16="http://schemas.microsoft.com/office/drawing/2014/main" id="{E7DFE79F-F894-8096-829D-E703D8551670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ชื่อเรื่อง 1">
            <a:extLst>
              <a:ext uri="{FF2B5EF4-FFF2-40B4-BE49-F238E27FC236}">
                <a16:creationId xmlns:a16="http://schemas.microsoft.com/office/drawing/2014/main" id="{D2885311-31EE-ACFE-151E-F2FE60C5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5" name="สี่เหลี่ยมผืนผ้ามุมมน 6">
            <a:extLst>
              <a:ext uri="{FF2B5EF4-FFF2-40B4-BE49-F238E27FC236}">
                <a16:creationId xmlns:a16="http://schemas.microsoft.com/office/drawing/2014/main" id="{B939350B-CC47-0A41-7EB9-A5BDB9987506}"/>
              </a:ext>
            </a:extLst>
          </p:cNvPr>
          <p:cNvSpPr/>
          <p:nvPr userDrawn="1"/>
        </p:nvSpPr>
        <p:spPr>
          <a:xfrm>
            <a:off x="720134" y="1544128"/>
            <a:ext cx="5181600" cy="480681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มุมมน 22">
            <a:extLst>
              <a:ext uri="{FF2B5EF4-FFF2-40B4-BE49-F238E27FC236}">
                <a16:creationId xmlns:a16="http://schemas.microsoft.com/office/drawing/2014/main" id="{9F38D641-B44F-6CD2-7566-E67D4482002E}"/>
              </a:ext>
            </a:extLst>
          </p:cNvPr>
          <p:cNvSpPr/>
          <p:nvPr userDrawn="1"/>
        </p:nvSpPr>
        <p:spPr>
          <a:xfrm>
            <a:off x="1373523" y="1255447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6">
            <a:extLst>
              <a:ext uri="{FF2B5EF4-FFF2-40B4-BE49-F238E27FC236}">
                <a16:creationId xmlns:a16="http://schemas.microsoft.com/office/drawing/2014/main" id="{68C44F32-A69E-FFB6-7930-F35823612C58}"/>
              </a:ext>
            </a:extLst>
          </p:cNvPr>
          <p:cNvSpPr/>
          <p:nvPr userDrawn="1"/>
        </p:nvSpPr>
        <p:spPr>
          <a:xfrm>
            <a:off x="6660250" y="1570235"/>
            <a:ext cx="5181600" cy="478071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22">
            <a:extLst>
              <a:ext uri="{FF2B5EF4-FFF2-40B4-BE49-F238E27FC236}">
                <a16:creationId xmlns:a16="http://schemas.microsoft.com/office/drawing/2014/main" id="{693245CA-4E3F-D86A-D2DF-B9B20B3188AB}"/>
              </a:ext>
            </a:extLst>
          </p:cNvPr>
          <p:cNvSpPr/>
          <p:nvPr userDrawn="1"/>
        </p:nvSpPr>
        <p:spPr>
          <a:xfrm>
            <a:off x="7313639" y="1281554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34" name="ตัวแทนเนื้อหา 2">
            <a:extLst>
              <a:ext uri="{FF2B5EF4-FFF2-40B4-BE49-F238E27FC236}">
                <a16:creationId xmlns:a16="http://schemas.microsoft.com/office/drawing/2014/main" id="{4CB04CA2-8D1A-9853-00EA-D6E3C17579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01132" y="2302985"/>
            <a:ext cx="4753155" cy="38739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B41D8F3-AD46-7166-8414-BE458BE9B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216F197-BEEC-0874-1519-01DAA880FBE9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3F134F9A-4EBF-705D-3C39-28E64572BFA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สามเหลี่ยมหน้าจั่ว 11">
              <a:extLst>
                <a:ext uri="{FF2B5EF4-FFF2-40B4-BE49-F238E27FC236}">
                  <a16:creationId xmlns:a16="http://schemas.microsoft.com/office/drawing/2014/main" id="{1C7FC834-4BD0-3F53-B261-20122F8CC07C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สี่เหลี่ยมด้านขนาน 12">
              <a:extLst>
                <a:ext uri="{FF2B5EF4-FFF2-40B4-BE49-F238E27FC236}">
                  <a16:creationId xmlns:a16="http://schemas.microsoft.com/office/drawing/2014/main" id="{9A20357D-088A-9B44-B545-B84ED851DB7D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สี่เหลี่ยมด้านขนาน 13">
              <a:extLst>
                <a:ext uri="{FF2B5EF4-FFF2-40B4-BE49-F238E27FC236}">
                  <a16:creationId xmlns:a16="http://schemas.microsoft.com/office/drawing/2014/main" id="{BEC8D2EC-992B-3525-A567-79AE86BE8C1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DF34D-2F65-D4A9-F9E2-849805B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37231A-615A-FDAF-DF7F-B98885E3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3592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78AFD8-A2B6-ADE7-D6DF-D167A77F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95E5CD7-486C-D798-1D94-2174FB66B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3592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7B808D2-3789-37DC-D4CF-4FD2E79D5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AE09882-72DF-4201-AE22-E5777C94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ADB1DBF-0F28-2FE3-27C8-103E41A1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BD13C30-4B18-F038-B9AB-DD1DF43C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FA1DF2F-9C30-6C59-F521-0A5A6830F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C9C05F-9697-B9A3-F08E-9B44D0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2766219"/>
            <a:ext cx="6205316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7489A92-55AC-7828-52FE-7E8EEFC1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CD14C4-E29F-50C0-81A0-AD7750A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D6795AD-FA31-4BF2-6340-1D36D06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id="{F2C4A276-68AF-D616-86EF-C6450892B132}"/>
              </a:ext>
            </a:extLst>
          </p:cNvPr>
          <p:cNvGrpSpPr/>
          <p:nvPr userDrawn="1"/>
        </p:nvGrpSpPr>
        <p:grpSpPr>
          <a:xfrm rot="5400000">
            <a:off x="6596045" y="1181250"/>
            <a:ext cx="6792260" cy="4429764"/>
            <a:chOff x="-2939" y="-17144"/>
            <a:chExt cx="6540077" cy="4265295"/>
          </a:xfrm>
        </p:grpSpPr>
        <p:sp>
          <p:nvSpPr>
            <p:cNvPr id="8" name="任意多边形 13">
              <a:extLst>
                <a:ext uri="{FF2B5EF4-FFF2-40B4-BE49-F238E27FC236}">
                  <a16:creationId xmlns:a16="http://schemas.microsoft.com/office/drawing/2014/main" id="{E6FC1643-C44B-EF7F-8E26-DB4915EF6369}"/>
                </a:ext>
              </a:extLst>
            </p:cNvPr>
            <p:cNvSpPr/>
            <p:nvPr/>
          </p:nvSpPr>
          <p:spPr>
            <a:xfrm flipH="1">
              <a:off x="-2939" y="1"/>
              <a:ext cx="6275261" cy="4014910"/>
            </a:xfrm>
            <a:custGeom>
              <a:avLst/>
              <a:gdLst>
                <a:gd name="connsiteX0" fmla="*/ 0 w 6275261"/>
                <a:gd name="connsiteY0" fmla="*/ 0 h 4014910"/>
                <a:gd name="connsiteX1" fmla="*/ 6275261 w 6275261"/>
                <a:gd name="connsiteY1" fmla="*/ 0 h 4014910"/>
                <a:gd name="connsiteX2" fmla="*/ 6275261 w 6275261"/>
                <a:gd name="connsiteY2" fmla="*/ 3685153 h 4014910"/>
                <a:gd name="connsiteX3" fmla="*/ 6147363 w 6275261"/>
                <a:gd name="connsiteY3" fmla="*/ 3735582 h 4014910"/>
                <a:gd name="connsiteX4" fmla="*/ 4564588 w 6275261"/>
                <a:gd name="connsiteY4" fmla="*/ 4014910 h 4014910"/>
                <a:gd name="connsiteX5" fmla="*/ 14313 w 6275261"/>
                <a:gd name="connsiteY5" fmla="*/ 112634 h 40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5261" h="4014910">
                  <a:moveTo>
                    <a:pt x="0" y="0"/>
                  </a:moveTo>
                  <a:lnTo>
                    <a:pt x="6275261" y="0"/>
                  </a:lnTo>
                  <a:lnTo>
                    <a:pt x="6275261" y="3685153"/>
                  </a:lnTo>
                  <a:lnTo>
                    <a:pt x="6147363" y="3735582"/>
                  </a:lnTo>
                  <a:cubicBezTo>
                    <a:pt x="5653828" y="3916289"/>
                    <a:pt x="5120726" y="4014910"/>
                    <a:pt x="4564588" y="4014910"/>
                  </a:cubicBezTo>
                  <a:cubicBezTo>
                    <a:pt x="2260593" y="4014910"/>
                    <a:pt x="351936" y="2322254"/>
                    <a:pt x="14313" y="112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6E1ED02D-65BD-7152-ADDB-4DE7B23E850C}"/>
                </a:ext>
              </a:extLst>
            </p:cNvPr>
            <p:cNvGrpSpPr/>
            <p:nvPr/>
          </p:nvGrpSpPr>
          <p:grpSpPr>
            <a:xfrm flipH="1">
              <a:off x="3437098" y="-17144"/>
              <a:ext cx="2493970" cy="3496984"/>
              <a:chOff x="3214366" y="-17144"/>
              <a:chExt cx="2493970" cy="3496984"/>
            </a:xfrm>
          </p:grpSpPr>
          <p:sp>
            <p:nvSpPr>
              <p:cNvPr id="13" name="椭圆 27">
                <a:extLst>
                  <a:ext uri="{FF2B5EF4-FFF2-40B4-BE49-F238E27FC236}">
                    <a16:creationId xmlns:a16="http://schemas.microsoft.com/office/drawing/2014/main" id="{7A3228CF-8929-2C37-2DDB-02D6C78DFF31}"/>
                  </a:ext>
                </a:extLst>
              </p:cNvPr>
              <p:cNvSpPr/>
              <p:nvPr/>
            </p:nvSpPr>
            <p:spPr>
              <a:xfrm>
                <a:off x="5327336" y="309884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4" name="任意多边形 28">
                <a:extLst>
                  <a:ext uri="{FF2B5EF4-FFF2-40B4-BE49-F238E27FC236}">
                    <a16:creationId xmlns:a16="http://schemas.microsoft.com/office/drawing/2014/main" id="{8FEB285C-70B9-0EE7-F075-3BFF05F50DF5}"/>
                  </a:ext>
                </a:extLst>
              </p:cNvPr>
              <p:cNvSpPr/>
              <p:nvPr/>
            </p:nvSpPr>
            <p:spPr>
              <a:xfrm>
                <a:off x="3214366" y="-17144"/>
                <a:ext cx="2348235" cy="3316106"/>
              </a:xfrm>
              <a:custGeom>
                <a:avLst/>
                <a:gdLst>
                  <a:gd name="connsiteX0" fmla="*/ 0 w 2348235"/>
                  <a:gd name="connsiteY0" fmla="*/ 0 h 3316106"/>
                  <a:gd name="connsiteX1" fmla="*/ 30908 w 2348235"/>
                  <a:gd name="connsiteY1" fmla="*/ 0 h 3316106"/>
                  <a:gd name="connsiteX2" fmla="*/ 31419 w 2348235"/>
                  <a:gd name="connsiteY2" fmla="*/ 10133 h 3316106"/>
                  <a:gd name="connsiteX3" fmla="*/ 2254578 w 2348235"/>
                  <a:gd name="connsiteY3" fmla="*/ 3237274 h 3316106"/>
                  <a:gd name="connsiteX4" fmla="*/ 2348235 w 2348235"/>
                  <a:gd name="connsiteY4" fmla="*/ 3281873 h 3316106"/>
                  <a:gd name="connsiteX5" fmla="*/ 2348235 w 2348235"/>
                  <a:gd name="connsiteY5" fmla="*/ 3316106 h 3316106"/>
                  <a:gd name="connsiteX6" fmla="*/ 2240674 w 2348235"/>
                  <a:gd name="connsiteY6" fmla="*/ 3264886 h 3316106"/>
                  <a:gd name="connsiteX7" fmla="*/ 671 w 2348235"/>
                  <a:gd name="connsiteY7" fmla="*/ 13293 h 33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8235" h="3316106">
                    <a:moveTo>
                      <a:pt x="0" y="0"/>
                    </a:moveTo>
                    <a:lnTo>
                      <a:pt x="30908" y="0"/>
                    </a:lnTo>
                    <a:lnTo>
                      <a:pt x="31419" y="10133"/>
                    </a:lnTo>
                    <a:cubicBezTo>
                      <a:pt x="175039" y="1424330"/>
                      <a:pt x="1041024" y="2624975"/>
                      <a:pt x="2254578" y="3237274"/>
                    </a:cubicBezTo>
                    <a:lnTo>
                      <a:pt x="2348235" y="3281873"/>
                    </a:lnTo>
                    <a:lnTo>
                      <a:pt x="2348235" y="3316106"/>
                    </a:lnTo>
                    <a:lnTo>
                      <a:pt x="2240674" y="3264886"/>
                    </a:lnTo>
                    <a:cubicBezTo>
                      <a:pt x="1017926" y="2647948"/>
                      <a:pt x="145379" y="1438204"/>
                      <a:pt x="671" y="13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4A9B07AA-F755-D34D-2B47-358CAAC9B29D}"/>
                </a:ext>
              </a:extLst>
            </p:cNvPr>
            <p:cNvGrpSpPr/>
            <p:nvPr/>
          </p:nvGrpSpPr>
          <p:grpSpPr>
            <a:xfrm flipH="1">
              <a:off x="1433" y="247650"/>
              <a:ext cx="6535705" cy="4000501"/>
              <a:chOff x="2608296" y="247650"/>
              <a:chExt cx="6535705" cy="4000501"/>
            </a:xfrm>
          </p:grpSpPr>
          <p:sp>
            <p:nvSpPr>
              <p:cNvPr id="11" name="任意多边形 25">
                <a:extLst>
                  <a:ext uri="{FF2B5EF4-FFF2-40B4-BE49-F238E27FC236}">
                    <a16:creationId xmlns:a16="http://schemas.microsoft.com/office/drawing/2014/main" id="{785B8BDE-4B32-1160-6C32-F97571DC9DD7}"/>
                  </a:ext>
                </a:extLst>
              </p:cNvPr>
              <p:cNvSpPr/>
              <p:nvPr/>
            </p:nvSpPr>
            <p:spPr>
              <a:xfrm>
                <a:off x="2742525" y="438151"/>
                <a:ext cx="6401476" cy="3810000"/>
              </a:xfrm>
              <a:custGeom>
                <a:avLst/>
                <a:gdLst>
                  <a:gd name="connsiteX0" fmla="*/ 0 w 6401476"/>
                  <a:gd name="connsiteY0" fmla="*/ 0 h 3997323"/>
                  <a:gd name="connsiteX1" fmla="*/ 35827 w 6401476"/>
                  <a:gd name="connsiteY1" fmla="*/ 0 h 3997323"/>
                  <a:gd name="connsiteX2" fmla="*/ 65054 w 6401476"/>
                  <a:gd name="connsiteY2" fmla="*/ 195601 h 3997323"/>
                  <a:gd name="connsiteX3" fmla="*/ 4656760 w 6401476"/>
                  <a:gd name="connsiteY3" fmla="*/ 3961855 h 3997323"/>
                  <a:gd name="connsiteX4" fmla="*/ 6373182 w 6401476"/>
                  <a:gd name="connsiteY4" fmla="*/ 3637162 h 3997323"/>
                  <a:gd name="connsiteX5" fmla="*/ 6401476 w 6401476"/>
                  <a:gd name="connsiteY5" fmla="*/ 3625246 h 3997323"/>
                  <a:gd name="connsiteX6" fmla="*/ 6401476 w 6401476"/>
                  <a:gd name="connsiteY6" fmla="*/ 3663731 h 3997323"/>
                  <a:gd name="connsiteX7" fmla="*/ 6386187 w 6401476"/>
                  <a:gd name="connsiteY7" fmla="*/ 3670170 h 3997323"/>
                  <a:gd name="connsiteX8" fmla="*/ 4656760 w 6401476"/>
                  <a:gd name="connsiteY8" fmla="*/ 3997323 h 3997323"/>
                  <a:gd name="connsiteX9" fmla="*/ 30263 w 6401476"/>
                  <a:gd name="connsiteY9" fmla="*/ 202533 h 399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01476" h="3997323">
                    <a:moveTo>
                      <a:pt x="0" y="0"/>
                    </a:moveTo>
                    <a:lnTo>
                      <a:pt x="35827" y="0"/>
                    </a:lnTo>
                    <a:lnTo>
                      <a:pt x="65054" y="195601"/>
                    </a:lnTo>
                    <a:cubicBezTo>
                      <a:pt x="490461" y="2342918"/>
                      <a:pt x="2384548" y="3961855"/>
                      <a:pt x="4656760" y="3961855"/>
                    </a:cubicBezTo>
                    <a:cubicBezTo>
                      <a:pt x="5262683" y="3961855"/>
                      <a:pt x="5841717" y="3846731"/>
                      <a:pt x="6373182" y="3637162"/>
                    </a:cubicBezTo>
                    <a:lnTo>
                      <a:pt x="6401476" y="3625246"/>
                    </a:lnTo>
                    <a:lnTo>
                      <a:pt x="6401476" y="3663731"/>
                    </a:lnTo>
                    <a:lnTo>
                      <a:pt x="6386187" y="3670170"/>
                    </a:lnTo>
                    <a:cubicBezTo>
                      <a:pt x="5850695" y="3881327"/>
                      <a:pt x="5267274" y="3997323"/>
                      <a:pt x="4656760" y="3997323"/>
                    </a:cubicBezTo>
                    <a:cubicBezTo>
                      <a:pt x="2367333" y="3997323"/>
                      <a:pt x="458892" y="2366119"/>
                      <a:pt x="30263" y="202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2" name="椭圆 26">
                <a:extLst>
                  <a:ext uri="{FF2B5EF4-FFF2-40B4-BE49-F238E27FC236}">
                    <a16:creationId xmlns:a16="http://schemas.microsoft.com/office/drawing/2014/main" id="{E4C24837-DBEC-F6C3-7019-CD0CE77F8C9C}"/>
                  </a:ext>
                </a:extLst>
              </p:cNvPr>
              <p:cNvSpPr/>
              <p:nvPr/>
            </p:nvSpPr>
            <p:spPr>
              <a:xfrm>
                <a:off x="2608296" y="247650"/>
                <a:ext cx="381000" cy="381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94852C08-57F8-253A-6391-2AA2E382BCB1}"/>
              </a:ext>
            </a:extLst>
          </p:cNvPr>
          <p:cNvGrpSpPr/>
          <p:nvPr userDrawn="1"/>
        </p:nvGrpSpPr>
        <p:grpSpPr>
          <a:xfrm rot="5400000">
            <a:off x="-587697" y="4067040"/>
            <a:ext cx="3390769" cy="2215376"/>
            <a:chOff x="5772662" y="2926121"/>
            <a:chExt cx="3387811" cy="2213443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B973B5BA-6254-739C-B7C0-1EC0F041E881}"/>
                </a:ext>
              </a:extLst>
            </p:cNvPr>
            <p:cNvSpPr/>
            <p:nvPr/>
          </p:nvSpPr>
          <p:spPr>
            <a:xfrm flipH="1">
              <a:off x="5957740" y="2926121"/>
              <a:ext cx="3202733" cy="2213443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B95B9983-A04C-1375-8F23-41560AD71E30}"/>
                </a:ext>
              </a:extLst>
            </p:cNvPr>
            <p:cNvSpPr/>
            <p:nvPr/>
          </p:nvSpPr>
          <p:spPr>
            <a:xfrm flipV="1">
              <a:off x="6021351" y="3061319"/>
              <a:ext cx="3127022" cy="1861128"/>
            </a:xfrm>
            <a:custGeom>
              <a:avLst/>
              <a:gdLst>
                <a:gd name="connsiteX0" fmla="*/ 0 w 6401476"/>
                <a:gd name="connsiteY0" fmla="*/ 0 h 3997323"/>
                <a:gd name="connsiteX1" fmla="*/ 35827 w 6401476"/>
                <a:gd name="connsiteY1" fmla="*/ 0 h 3997323"/>
                <a:gd name="connsiteX2" fmla="*/ 65054 w 6401476"/>
                <a:gd name="connsiteY2" fmla="*/ 195601 h 3997323"/>
                <a:gd name="connsiteX3" fmla="*/ 4656760 w 6401476"/>
                <a:gd name="connsiteY3" fmla="*/ 3961855 h 3997323"/>
                <a:gd name="connsiteX4" fmla="*/ 6373182 w 6401476"/>
                <a:gd name="connsiteY4" fmla="*/ 3637162 h 3997323"/>
                <a:gd name="connsiteX5" fmla="*/ 6401476 w 6401476"/>
                <a:gd name="connsiteY5" fmla="*/ 3625246 h 3997323"/>
                <a:gd name="connsiteX6" fmla="*/ 6401476 w 6401476"/>
                <a:gd name="connsiteY6" fmla="*/ 3663731 h 3997323"/>
                <a:gd name="connsiteX7" fmla="*/ 6386187 w 6401476"/>
                <a:gd name="connsiteY7" fmla="*/ 3670170 h 3997323"/>
                <a:gd name="connsiteX8" fmla="*/ 4656760 w 6401476"/>
                <a:gd name="connsiteY8" fmla="*/ 3997323 h 3997323"/>
                <a:gd name="connsiteX9" fmla="*/ 30263 w 6401476"/>
                <a:gd name="connsiteY9" fmla="*/ 202533 h 399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476" h="3997323">
                  <a:moveTo>
                    <a:pt x="0" y="0"/>
                  </a:moveTo>
                  <a:lnTo>
                    <a:pt x="35827" y="0"/>
                  </a:lnTo>
                  <a:lnTo>
                    <a:pt x="65054" y="195601"/>
                  </a:lnTo>
                  <a:cubicBezTo>
                    <a:pt x="490461" y="2342918"/>
                    <a:pt x="2384548" y="3961855"/>
                    <a:pt x="4656760" y="3961855"/>
                  </a:cubicBezTo>
                  <a:cubicBezTo>
                    <a:pt x="5262683" y="3961855"/>
                    <a:pt x="5841717" y="3846731"/>
                    <a:pt x="6373182" y="3637162"/>
                  </a:cubicBezTo>
                  <a:lnTo>
                    <a:pt x="6401476" y="3625246"/>
                  </a:lnTo>
                  <a:lnTo>
                    <a:pt x="6401476" y="3663731"/>
                  </a:lnTo>
                  <a:lnTo>
                    <a:pt x="6386187" y="3670170"/>
                  </a:lnTo>
                  <a:cubicBezTo>
                    <a:pt x="5850695" y="3881327"/>
                    <a:pt x="5267274" y="3997323"/>
                    <a:pt x="4656760" y="3997323"/>
                  </a:cubicBezTo>
                  <a:cubicBezTo>
                    <a:pt x="2367333" y="3997323"/>
                    <a:pt x="458892" y="2366119"/>
                    <a:pt x="30263" y="202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8" name="任意多边形 20">
              <a:extLst>
                <a:ext uri="{FF2B5EF4-FFF2-40B4-BE49-F238E27FC236}">
                  <a16:creationId xmlns:a16="http://schemas.microsoft.com/office/drawing/2014/main" id="{6461D69A-A1A4-D458-92DF-9082E2945A0D}"/>
                </a:ext>
              </a:extLst>
            </p:cNvPr>
            <p:cNvSpPr/>
            <p:nvPr/>
          </p:nvSpPr>
          <p:spPr>
            <a:xfrm flipV="1">
              <a:off x="5772662" y="3348368"/>
              <a:ext cx="923781" cy="1788109"/>
            </a:xfrm>
            <a:custGeom>
              <a:avLst/>
              <a:gdLst>
                <a:gd name="connsiteX0" fmla="*/ 0 w 1891115"/>
                <a:gd name="connsiteY0" fmla="*/ 0 h 3660519"/>
                <a:gd name="connsiteX1" fmla="*/ 38017 w 1891115"/>
                <a:gd name="connsiteY1" fmla="*/ 0 h 3660519"/>
                <a:gd name="connsiteX2" fmla="*/ 55555 w 1891115"/>
                <a:gd name="connsiteY2" fmla="*/ 230628 h 3660519"/>
                <a:gd name="connsiteX3" fmla="*/ 1839291 w 1891115"/>
                <a:gd name="connsiteY3" fmla="*/ 3571031 h 3660519"/>
                <a:gd name="connsiteX4" fmla="*/ 1891115 w 1891115"/>
                <a:gd name="connsiteY4" fmla="*/ 3612133 h 3660519"/>
                <a:gd name="connsiteX5" fmla="*/ 1891115 w 1891115"/>
                <a:gd name="connsiteY5" fmla="*/ 3660519 h 3660519"/>
                <a:gd name="connsiteX6" fmla="*/ 1815084 w 1891115"/>
                <a:gd name="connsiteY6" fmla="*/ 3600217 h 3660519"/>
                <a:gd name="connsiteX7" fmla="*/ 17832 w 1891115"/>
                <a:gd name="connsiteY7" fmla="*/ 234505 h 366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15" h="3660519">
                  <a:moveTo>
                    <a:pt x="0" y="0"/>
                  </a:moveTo>
                  <a:lnTo>
                    <a:pt x="38017" y="0"/>
                  </a:lnTo>
                  <a:lnTo>
                    <a:pt x="55555" y="230628"/>
                  </a:lnTo>
                  <a:cubicBezTo>
                    <a:pt x="191702" y="1571242"/>
                    <a:pt x="856997" y="2755426"/>
                    <a:pt x="1839291" y="3571031"/>
                  </a:cubicBezTo>
                  <a:lnTo>
                    <a:pt x="1891115" y="3612133"/>
                  </a:lnTo>
                  <a:lnTo>
                    <a:pt x="1891115" y="3660519"/>
                  </a:lnTo>
                  <a:lnTo>
                    <a:pt x="1815084" y="3600217"/>
                  </a:lnTo>
                  <a:cubicBezTo>
                    <a:pt x="825347" y="2778433"/>
                    <a:pt x="155011" y="1585277"/>
                    <a:pt x="17832" y="234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6ACF90A1-0E35-4B79-AC04-26AE71ECDA37}"/>
                </a:ext>
              </a:extLst>
            </p:cNvPr>
            <p:cNvSpPr/>
            <p:nvPr/>
          </p:nvSpPr>
          <p:spPr>
            <a:xfrm flipV="1">
              <a:off x="5955781" y="4829391"/>
              <a:ext cx="186113" cy="186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20" name="椭圆 22">
              <a:extLst>
                <a:ext uri="{FF2B5EF4-FFF2-40B4-BE49-F238E27FC236}">
                  <a16:creationId xmlns:a16="http://schemas.microsoft.com/office/drawing/2014/main" id="{7E3DF5CC-82AD-3584-E87A-F5925ED2CB0A}"/>
                </a:ext>
              </a:extLst>
            </p:cNvPr>
            <p:cNvSpPr/>
            <p:nvPr/>
          </p:nvSpPr>
          <p:spPr>
            <a:xfrm flipV="1">
              <a:off x="6608833" y="3242171"/>
              <a:ext cx="186113" cy="186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C477DE3-F4CB-D8B7-A907-D96AE4247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9D35A4B-2A8C-B52B-BC4D-2A8DB570D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0EA56-D2AD-886A-C634-6E27C3C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rmAutofit/>
          </a:bodyPr>
          <a:lstStyle>
            <a:lvl1pPr algn="ctr"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013C83-0CB9-DCC9-9BFC-10FA6EE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5D878A-CFA4-76A9-88F9-DE1B186DF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45721"/>
            <a:ext cx="3932237" cy="45232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2E73691-83C2-2C5B-3B52-2448324D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EFE02F1-6431-61D6-8375-E1ECE329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7EA5B9D-4D99-FB7B-9E29-FD08109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1A6AD3B-A5EC-BCD8-CD50-28CA48B01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4C3D90-6AAA-A692-F92F-ECC0F47A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Autofit/>
          </a:bodyPr>
          <a:lstStyle>
            <a:lvl1pPr algn="ctr">
              <a:defRPr sz="2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5E2CE3E-C973-CCBC-82E4-943217E1B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247B5E4-91A5-D645-6A8B-EB084FFC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4347"/>
            <a:ext cx="3932237" cy="4514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67CC23A-E4C1-74EF-856D-83B95501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C74ACC-0CA6-AE11-2197-674E7E27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9D1AE6-C539-2039-B1CA-0072AA24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58177DB-57C4-68D8-629E-2166C2D50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02B35AE-82D3-1FC2-C776-38C571EE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D50BD7-5EB3-3C46-22C1-20DB8271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2A78A5-91A1-86A0-B88E-99B22724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43A9FB6-16DC-E9C1-650C-92051CFF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45AC13-719D-1B8B-8613-2CE40FF5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A3871B-2ABC-A274-1BAF-DD451D5CB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BA19F83-D15C-0FC9-9776-99EADE5E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85C137-B721-FFB8-B519-9CCBBFA1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27D066-1FF0-F1C5-1975-D09815A3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73A072-4C43-E5D2-2437-7017463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45A71D-416F-7319-E63F-3C806627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2B5D8E32-26A0-5A4F-E1C1-FFB9D1A09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4B689BCB-892C-40D2-E2CF-7EF5A83B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44BAE8-3C30-8EFC-17D7-D1D4D21B9274}"/>
              </a:ext>
            </a:extLst>
          </p:cNvPr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B1D871-3222-EDB3-0AA0-B40040C5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D13D06F-2F7A-3740-7D81-A31D31CA4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4C18CA-472F-FF43-0538-2C12E63F2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C547489-06AB-D84C-27AB-1B6060079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159FE89-31E7-6078-D4B5-7F915684DC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76B1A-27F3-BE48-8B69-E16B1A9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D9E8D-BC27-D378-3721-ADF742A3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232A4-4BFA-9CF7-7D2A-F8FB9750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B78794A-B833-0196-EA0F-0012D84F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DDCBAA-A0F9-88F9-9209-A42A95E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251CBDD-5134-EF0C-2D6E-EA0A1B03D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FF780E9-BC74-461B-8E7D-D24A7321D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90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ม่วงแดง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rinakharinwirot">
      <a:majorFont>
        <a:latin typeface="Srinakharinwirot"/>
        <a:ea typeface=""/>
        <a:cs typeface="Srinakharinwirot"/>
      </a:majorFont>
      <a:minorFont>
        <a:latin typeface="Srinakharinwirot"/>
        <a:ea typeface=""/>
        <a:cs typeface="Srinakharinwir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Srinakharinwirot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23</cp:revision>
  <dcterms:created xsi:type="dcterms:W3CDTF">2023-05-31T02:43:23Z</dcterms:created>
  <dcterms:modified xsi:type="dcterms:W3CDTF">2023-07-21T08:08:10Z</dcterms:modified>
</cp:coreProperties>
</file>