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9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66"/>
    <a:srgbClr val="056839"/>
    <a:srgbClr val="E0E4E5"/>
    <a:srgbClr val="ECF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กราฟิก 17">
            <a:extLst>
              <a:ext uri="{FF2B5EF4-FFF2-40B4-BE49-F238E27FC236}">
                <a16:creationId xmlns:a16="http://schemas.microsoft.com/office/drawing/2014/main" id="{747BB8F0-3289-32F5-E4F9-EFE2D504CA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pic>
        <p:nvPicPr>
          <p:cNvPr id="19" name="กราฟิก 18">
            <a:extLst>
              <a:ext uri="{FF2B5EF4-FFF2-40B4-BE49-F238E27FC236}">
                <a16:creationId xmlns:a16="http://schemas.microsoft.com/office/drawing/2014/main" id="{7EB9861B-870E-8DC8-4E75-5DA67BC424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75364"/>
          <a:stretch/>
        </p:blipFill>
        <p:spPr>
          <a:xfrm flipH="1" flipV="1">
            <a:off x="0" y="-3"/>
            <a:ext cx="12192000" cy="3045125"/>
          </a:xfrm>
          <a:prstGeom prst="rect">
            <a:avLst/>
          </a:prstGeom>
        </p:spPr>
      </p:pic>
      <p:grpSp>
        <p:nvGrpSpPr>
          <p:cNvPr id="21" name="กลุ่ม 20">
            <a:extLst>
              <a:ext uri="{FF2B5EF4-FFF2-40B4-BE49-F238E27FC236}">
                <a16:creationId xmlns:a16="http://schemas.microsoft.com/office/drawing/2014/main" id="{6F6307CC-701D-8C01-F630-F71D8E812F9D}"/>
              </a:ext>
            </a:extLst>
          </p:cNvPr>
          <p:cNvGrpSpPr/>
          <p:nvPr userDrawn="1"/>
        </p:nvGrpSpPr>
        <p:grpSpPr>
          <a:xfrm>
            <a:off x="7926176" y="-8678"/>
            <a:ext cx="4265826" cy="6172420"/>
            <a:chOff x="7926176" y="-8678"/>
            <a:chExt cx="4265826" cy="6172420"/>
          </a:xfrm>
        </p:grpSpPr>
        <p:sp>
          <p:nvSpPr>
            <p:cNvPr id="22" name="任意多边形 23">
              <a:extLst>
                <a:ext uri="{FF2B5EF4-FFF2-40B4-BE49-F238E27FC236}">
                  <a16:creationId xmlns:a16="http://schemas.microsoft.com/office/drawing/2014/main" id="{E48CA37F-7434-CF0C-7EB4-E19C934AF9A1}"/>
                </a:ext>
              </a:extLst>
            </p:cNvPr>
            <p:cNvSpPr/>
            <p:nvPr/>
          </p:nvSpPr>
          <p:spPr>
            <a:xfrm rot="5400000" flipV="1">
              <a:off x="6972879" y="944619"/>
              <a:ext cx="6172420" cy="4265826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67" dirty="0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pic>
          <p:nvPicPr>
            <p:cNvPr id="23" name="รูปภาพ 22">
              <a:extLst>
                <a:ext uri="{FF2B5EF4-FFF2-40B4-BE49-F238E27FC236}">
                  <a16:creationId xmlns:a16="http://schemas.microsoft.com/office/drawing/2014/main" id="{D467A223-524D-9DD0-6391-1E6EA52563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27010"/>
            <a:stretch/>
          </p:blipFill>
          <p:spPr>
            <a:xfrm>
              <a:off x="8129303" y="0"/>
              <a:ext cx="4062697" cy="5938019"/>
            </a:xfrm>
            <a:prstGeom prst="rect">
              <a:avLst/>
            </a:prstGeom>
          </p:spPr>
        </p:pic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E8F2195-413A-C15D-ED79-AA46CDBC1C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850" y="2156417"/>
            <a:ext cx="6913712" cy="1353545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44CE977-8240-F833-099F-33330C112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850" y="3602038"/>
            <a:ext cx="7308539" cy="130869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2D550DB4-57D2-7B65-BF46-B517F5333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731E4174-F7EA-88AD-D02E-714CB9669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880E3D9C-F0B8-FD98-6FFB-68DB72A99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475F480F-A70F-8714-4F9A-4EEE7CEF6C47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rgbClr val="056839"/>
          </a:solidFill>
        </p:grpSpPr>
        <p:sp>
          <p:nvSpPr>
            <p:cNvPr id="8" name="สี่เหลี่ยมผืนผ้า 7">
              <a:extLst>
                <a:ext uri="{FF2B5EF4-FFF2-40B4-BE49-F238E27FC236}">
                  <a16:creationId xmlns:a16="http://schemas.microsoft.com/office/drawing/2014/main" id="{250F0C7A-E2E6-453C-8E43-EF09353C0E53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สามเหลี่ยมหน้าจั่ว 10">
              <a:extLst>
                <a:ext uri="{FF2B5EF4-FFF2-40B4-BE49-F238E27FC236}">
                  <a16:creationId xmlns:a16="http://schemas.microsoft.com/office/drawing/2014/main" id="{F1307506-2844-C1B2-3276-AEDAAD8A3171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สี่เหลี่ยมด้านขนาน 14">
              <a:extLst>
                <a:ext uri="{FF2B5EF4-FFF2-40B4-BE49-F238E27FC236}">
                  <a16:creationId xmlns:a16="http://schemas.microsoft.com/office/drawing/2014/main" id="{7D69B35A-264F-1E87-EAAB-C8B4847A878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สี่เหลี่ยมด้านขนาน 15">
              <a:extLst>
                <a:ext uri="{FF2B5EF4-FFF2-40B4-BE49-F238E27FC236}">
                  <a16:creationId xmlns:a16="http://schemas.microsoft.com/office/drawing/2014/main" id="{1AB1D5A5-CD37-8D6A-E4D4-EE630CDDD4E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7E9C19FE-8422-42DA-6924-D5C34A676D14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0FF7BCA4-FDEC-06D7-F6B2-AD2AFF19BAED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27" name="สี่เหลี่ยมผืนผ้า 26">
                <a:extLst>
                  <a:ext uri="{FF2B5EF4-FFF2-40B4-BE49-F238E27FC236}">
                    <a16:creationId xmlns:a16="http://schemas.microsoft.com/office/drawing/2014/main" id="{E0EBBDC9-11E3-E81D-8893-FDB3FAC1138C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8" name="กล่องข้อความ 27">
                <a:extLst>
                  <a:ext uri="{FF2B5EF4-FFF2-40B4-BE49-F238E27FC236}">
                    <a16:creationId xmlns:a16="http://schemas.microsoft.com/office/drawing/2014/main" id="{B65BBD3C-6602-1A4F-57AF-C19055EBCDC1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9" name="กล่องข้อความ 28">
                <a:extLst>
                  <a:ext uri="{FF2B5EF4-FFF2-40B4-BE49-F238E27FC236}">
                    <a16:creationId xmlns:a16="http://schemas.microsoft.com/office/drawing/2014/main" id="{2E195528-4BE1-254D-7839-8ABF9F56CFE0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30" name="กล่องข้อความ 29">
                <a:extLst>
                  <a:ext uri="{FF2B5EF4-FFF2-40B4-BE49-F238E27FC236}">
                    <a16:creationId xmlns:a16="http://schemas.microsoft.com/office/drawing/2014/main" id="{E5AC96BB-4202-A82F-B3E0-5783A8C270A1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26" name="รูปภาพ 25">
              <a:extLst>
                <a:ext uri="{FF2B5EF4-FFF2-40B4-BE49-F238E27FC236}">
                  <a16:creationId xmlns:a16="http://schemas.microsoft.com/office/drawing/2014/main" id="{70BB2F51-AAB3-51B3-6ECF-7BAC32C9A7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188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สไลด์ปิดท้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กลุ่ม 4">
            <a:extLst>
              <a:ext uri="{FF2B5EF4-FFF2-40B4-BE49-F238E27FC236}">
                <a16:creationId xmlns:a16="http://schemas.microsoft.com/office/drawing/2014/main" id="{96422DAD-4ED0-2890-2E5B-5A99EB1E4608}"/>
              </a:ext>
            </a:extLst>
          </p:cNvPr>
          <p:cNvGrpSpPr/>
          <p:nvPr userDrawn="1"/>
        </p:nvGrpSpPr>
        <p:grpSpPr>
          <a:xfrm>
            <a:off x="6205625" y="2841822"/>
            <a:ext cx="5986374" cy="1162376"/>
            <a:chOff x="6205625" y="2835967"/>
            <a:chExt cx="5986374" cy="1162376"/>
          </a:xfrm>
          <a:solidFill>
            <a:srgbClr val="056839"/>
          </a:solidFill>
        </p:grpSpPr>
        <p:sp>
          <p:nvSpPr>
            <p:cNvPr id="6" name="สี่เหลี่ยมผืนผ้า 5">
              <a:extLst>
                <a:ext uri="{FF2B5EF4-FFF2-40B4-BE49-F238E27FC236}">
                  <a16:creationId xmlns:a16="http://schemas.microsoft.com/office/drawing/2014/main" id="{E406B86F-4A78-870A-4B69-7A18E488B601}"/>
                </a:ext>
              </a:extLst>
            </p:cNvPr>
            <p:cNvSpPr/>
            <p:nvPr/>
          </p:nvSpPr>
          <p:spPr>
            <a:xfrm>
              <a:off x="7634376" y="2835967"/>
              <a:ext cx="4557623" cy="11623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สามเหลี่ยมหน้าจั่ว 6">
              <a:extLst>
                <a:ext uri="{FF2B5EF4-FFF2-40B4-BE49-F238E27FC236}">
                  <a16:creationId xmlns:a16="http://schemas.microsoft.com/office/drawing/2014/main" id="{244D9F57-F185-D66D-AC01-50B6C73AFB18}"/>
                </a:ext>
              </a:extLst>
            </p:cNvPr>
            <p:cNvSpPr/>
            <p:nvPr/>
          </p:nvSpPr>
          <p:spPr>
            <a:xfrm>
              <a:off x="6205625" y="2852213"/>
              <a:ext cx="1428750" cy="1138685"/>
            </a:xfrm>
            <a:prstGeom prst="triangle">
              <a:avLst>
                <a:gd name="adj" fmla="val 10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กล่องข้อความ 12">
            <a:extLst>
              <a:ext uri="{FF2B5EF4-FFF2-40B4-BE49-F238E27FC236}">
                <a16:creationId xmlns:a16="http://schemas.microsoft.com/office/drawing/2014/main" id="{62D0F9E4-9EEB-A9A2-0373-2C5513F5D173}"/>
              </a:ext>
            </a:extLst>
          </p:cNvPr>
          <p:cNvSpPr txBox="1"/>
          <p:nvPr userDrawn="1"/>
        </p:nvSpPr>
        <p:spPr>
          <a:xfrm>
            <a:off x="7634377" y="2882902"/>
            <a:ext cx="455762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</a:rPr>
              <a:t>Thank you</a:t>
            </a:r>
          </a:p>
        </p:txBody>
      </p:sp>
      <p:pic>
        <p:nvPicPr>
          <p:cNvPr id="14" name="กราฟิก 13">
            <a:extLst>
              <a:ext uri="{FF2B5EF4-FFF2-40B4-BE49-F238E27FC236}">
                <a16:creationId xmlns:a16="http://schemas.microsoft.com/office/drawing/2014/main" id="{BEE3AC19-08B4-5B7F-8FDD-7A3EDEA71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-1" y="-2"/>
            <a:ext cx="12192001" cy="905165"/>
          </a:xfrm>
          <a:prstGeom prst="rect">
            <a:avLst/>
          </a:prstGeom>
        </p:spPr>
      </p:pic>
      <p:pic>
        <p:nvPicPr>
          <p:cNvPr id="15" name="กราฟิก 14">
            <a:extLst>
              <a:ext uri="{FF2B5EF4-FFF2-40B4-BE49-F238E27FC236}">
                <a16:creationId xmlns:a16="http://schemas.microsoft.com/office/drawing/2014/main" id="{DB1F96E4-D0A7-9747-E2F4-85BAF44F43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-2" y="6001649"/>
            <a:ext cx="12192001" cy="905165"/>
          </a:xfrm>
          <a:prstGeom prst="rect">
            <a:avLst/>
          </a:prstGeom>
        </p:spPr>
      </p:pic>
      <p:grpSp>
        <p:nvGrpSpPr>
          <p:cNvPr id="8" name="กลุ่ม 7">
            <a:extLst>
              <a:ext uri="{FF2B5EF4-FFF2-40B4-BE49-F238E27FC236}">
                <a16:creationId xmlns:a16="http://schemas.microsoft.com/office/drawing/2014/main" id="{61A9BB4C-654B-711D-590C-ABDD690D35AA}"/>
              </a:ext>
            </a:extLst>
          </p:cNvPr>
          <p:cNvGrpSpPr/>
          <p:nvPr userDrawn="1"/>
        </p:nvGrpSpPr>
        <p:grpSpPr>
          <a:xfrm>
            <a:off x="845632" y="2781165"/>
            <a:ext cx="7423986" cy="1283690"/>
            <a:chOff x="589403" y="339502"/>
            <a:chExt cx="7423986" cy="1283690"/>
          </a:xfrm>
        </p:grpSpPr>
        <p:grpSp>
          <p:nvGrpSpPr>
            <p:cNvPr id="17" name="กลุ่ม 16">
              <a:extLst>
                <a:ext uri="{FF2B5EF4-FFF2-40B4-BE49-F238E27FC236}">
                  <a16:creationId xmlns:a16="http://schemas.microsoft.com/office/drawing/2014/main" id="{FB4C0E3D-2582-1CDD-D08B-AF8B9D0D0ADE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9" name="สี่เหลี่ยมผืนผ้า 18">
                <a:extLst>
                  <a:ext uri="{FF2B5EF4-FFF2-40B4-BE49-F238E27FC236}">
                    <a16:creationId xmlns:a16="http://schemas.microsoft.com/office/drawing/2014/main" id="{4D01D327-7C96-79AA-8AFB-72291CC184DE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20" name="กล่องข้อความ 19">
                <a:extLst>
                  <a:ext uri="{FF2B5EF4-FFF2-40B4-BE49-F238E27FC236}">
                    <a16:creationId xmlns:a16="http://schemas.microsoft.com/office/drawing/2014/main" id="{B23C524D-FCFA-1C3D-A236-2627F1FFB126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21" name="กล่องข้อความ 20">
                <a:extLst>
                  <a:ext uri="{FF2B5EF4-FFF2-40B4-BE49-F238E27FC236}">
                    <a16:creationId xmlns:a16="http://schemas.microsoft.com/office/drawing/2014/main" id="{E1B07305-41E6-1D62-415D-27137853C82E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22" name="กล่องข้อความ 21">
                <a:extLst>
                  <a:ext uri="{FF2B5EF4-FFF2-40B4-BE49-F238E27FC236}">
                    <a16:creationId xmlns:a16="http://schemas.microsoft.com/office/drawing/2014/main" id="{64789993-741A-2DFB-11AD-C0A7F7874F2A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8" name="รูปภาพ 17">
              <a:extLst>
                <a:ext uri="{FF2B5EF4-FFF2-40B4-BE49-F238E27FC236}">
                  <a16:creationId xmlns:a16="http://schemas.microsoft.com/office/drawing/2014/main" id="{F4A89521-346B-F2B8-B754-80D5154ED4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83470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กลุ่ม 35">
            <a:extLst>
              <a:ext uri="{FF2B5EF4-FFF2-40B4-BE49-F238E27FC236}">
                <a16:creationId xmlns:a16="http://schemas.microsoft.com/office/drawing/2014/main" id="{B665543B-F8DB-DBD1-85F5-36E907D91C8B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rgbClr val="056839"/>
          </a:solidFill>
        </p:grpSpPr>
        <p:sp>
          <p:nvSpPr>
            <p:cNvPr id="37" name="สี่เหลี่ยมผืนผ้า 36">
              <a:extLst>
                <a:ext uri="{FF2B5EF4-FFF2-40B4-BE49-F238E27FC236}">
                  <a16:creationId xmlns:a16="http://schemas.microsoft.com/office/drawing/2014/main" id="{E2FF6640-CA69-7C46-C32B-CAA01636C00C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สามเหลี่ยมหน้าจั่ว 37">
              <a:extLst>
                <a:ext uri="{FF2B5EF4-FFF2-40B4-BE49-F238E27FC236}">
                  <a16:creationId xmlns:a16="http://schemas.microsoft.com/office/drawing/2014/main" id="{D03417FA-4664-9FBD-958C-FACF6D27D189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สี่เหลี่ยมด้านขนาน 38">
              <a:extLst>
                <a:ext uri="{FF2B5EF4-FFF2-40B4-BE49-F238E27FC236}">
                  <a16:creationId xmlns:a16="http://schemas.microsoft.com/office/drawing/2014/main" id="{662BC4C3-897E-5827-0050-C648FF8941B9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สี่เหลี่ยมด้านขนาน 39">
              <a:extLst>
                <a:ext uri="{FF2B5EF4-FFF2-40B4-BE49-F238E27FC236}">
                  <a16:creationId xmlns:a16="http://schemas.microsoft.com/office/drawing/2014/main" id="{F6C5EDE3-D2A7-167B-3994-1F49464CD43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กลุ่ม 23">
            <a:extLst>
              <a:ext uri="{FF2B5EF4-FFF2-40B4-BE49-F238E27FC236}">
                <a16:creationId xmlns:a16="http://schemas.microsoft.com/office/drawing/2014/main" id="{5E61A1E0-7115-FDC1-9C1A-55DA2152175B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rgbClr val="056839"/>
          </a:solidFill>
        </p:grpSpPr>
        <p:sp>
          <p:nvSpPr>
            <p:cNvPr id="25" name="สี่เหลี่ยมผืนผ้า 24">
              <a:extLst>
                <a:ext uri="{FF2B5EF4-FFF2-40B4-BE49-F238E27FC236}">
                  <a16:creationId xmlns:a16="http://schemas.microsoft.com/office/drawing/2014/main" id="{12D96238-4986-E4EC-08A6-09025FEF3EDE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ามเหลี่ยมหน้าจั่ว 25">
              <a:extLst>
                <a:ext uri="{FF2B5EF4-FFF2-40B4-BE49-F238E27FC236}">
                  <a16:creationId xmlns:a16="http://schemas.microsoft.com/office/drawing/2014/main" id="{34F241F7-A6D9-C1E4-843A-78CF8BB596DE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สี่เหลี่ยมด้านขนาน 26">
              <a:extLst>
                <a:ext uri="{FF2B5EF4-FFF2-40B4-BE49-F238E27FC236}">
                  <a16:creationId xmlns:a16="http://schemas.microsoft.com/office/drawing/2014/main" id="{17465AB6-3FBB-ACBC-5C36-24D66493518B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สี่เหลี่ยมด้านขนาน 27">
              <a:extLst>
                <a:ext uri="{FF2B5EF4-FFF2-40B4-BE49-F238E27FC236}">
                  <a16:creationId xmlns:a16="http://schemas.microsoft.com/office/drawing/2014/main" id="{33492F8F-0D31-A356-937A-88336AA07BC2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38BDE21-B42C-C218-FB69-CB60C3E35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4072" y="369460"/>
            <a:ext cx="8007927" cy="721649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B66255A-EB9A-2E23-1651-7D92DE42A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978224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E3A72FE8-A0D1-846A-7C12-8EE27D61C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2E334E3-0387-900A-C02E-3C001077C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9EC5CDC4-A730-DB5D-FE81-851DC12E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9509FD17-D308-A2F6-461C-6B9832AC6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88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กราฟิก 7">
            <a:extLst>
              <a:ext uri="{FF2B5EF4-FFF2-40B4-BE49-F238E27FC236}">
                <a16:creationId xmlns:a16="http://schemas.microsoft.com/office/drawing/2014/main" id="{5D3290A0-5E1F-11E3-5141-0968F18125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68514"/>
          <a:stretch/>
        </p:blipFill>
        <p:spPr>
          <a:xfrm flipH="1" flipV="1">
            <a:off x="-1" y="501648"/>
            <a:ext cx="12192000" cy="6356351"/>
          </a:xfrm>
          <a:prstGeom prst="rect">
            <a:avLst/>
          </a:prstGeom>
        </p:spPr>
      </p:pic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206CAC4D-FA72-00A7-C01C-C3E934178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CA3DA96-5E47-9321-523B-A6130BF3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EADB66D-D7D7-3FE3-F2BF-5493E34DC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AB70CEE2-2A31-3283-81A6-F24DE0DE7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B1E57A19-0972-E10E-3915-008186CBB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42552E3-F3DF-082E-051C-C41117925E26}"/>
              </a:ext>
            </a:extLst>
          </p:cNvPr>
          <p:cNvGrpSpPr/>
          <p:nvPr userDrawn="1"/>
        </p:nvGrpSpPr>
        <p:grpSpPr>
          <a:xfrm>
            <a:off x="589403" y="339502"/>
            <a:ext cx="7423986" cy="1283690"/>
            <a:chOff x="589403" y="339502"/>
            <a:chExt cx="7423986" cy="1283690"/>
          </a:xfrm>
        </p:grpSpPr>
        <p:grpSp>
          <p:nvGrpSpPr>
            <p:cNvPr id="10" name="กลุ่ม 9">
              <a:extLst>
                <a:ext uri="{FF2B5EF4-FFF2-40B4-BE49-F238E27FC236}">
                  <a16:creationId xmlns:a16="http://schemas.microsoft.com/office/drawing/2014/main" id="{CE7164B3-3587-AA67-2A20-80986A30E8CF}"/>
                </a:ext>
              </a:extLst>
            </p:cNvPr>
            <p:cNvGrpSpPr/>
            <p:nvPr userDrawn="1"/>
          </p:nvGrpSpPr>
          <p:grpSpPr>
            <a:xfrm>
              <a:off x="1743322" y="339502"/>
              <a:ext cx="6270067" cy="1283690"/>
              <a:chOff x="1743322" y="339502"/>
              <a:chExt cx="6270067" cy="1283690"/>
            </a:xfrm>
          </p:grpSpPr>
          <p:sp>
            <p:nvSpPr>
              <p:cNvPr id="16" name="สี่เหลี่ยมผืนผ้า 15">
                <a:extLst>
                  <a:ext uri="{FF2B5EF4-FFF2-40B4-BE49-F238E27FC236}">
                    <a16:creationId xmlns:a16="http://schemas.microsoft.com/office/drawing/2014/main" id="{978A1396-942A-CB84-939E-3EDE90C5488F}"/>
                  </a:ext>
                </a:extLst>
              </p:cNvPr>
              <p:cNvSpPr/>
              <p:nvPr userDrawn="1"/>
            </p:nvSpPr>
            <p:spPr>
              <a:xfrm>
                <a:off x="1743322" y="339502"/>
                <a:ext cx="45719" cy="1260000"/>
              </a:xfrm>
              <a:prstGeom prst="rect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056839"/>
                  </a:solidFill>
                </a:endParaRPr>
              </a:p>
            </p:txBody>
          </p:sp>
          <p:sp>
            <p:nvSpPr>
              <p:cNvPr id="17" name="กล่องข้อความ 16">
                <a:extLst>
                  <a:ext uri="{FF2B5EF4-FFF2-40B4-BE49-F238E27FC236}">
                    <a16:creationId xmlns:a16="http://schemas.microsoft.com/office/drawing/2014/main" id="{2663D29B-940D-3CF1-C119-C1AB5A0CEEC4}"/>
                  </a:ext>
                </a:extLst>
              </p:cNvPr>
              <p:cNvSpPr txBox="1"/>
              <p:nvPr userDrawn="1"/>
            </p:nvSpPr>
            <p:spPr>
              <a:xfrm>
                <a:off x="1918827" y="339502"/>
                <a:ext cx="609456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th-TH" sz="4000" b="0" dirty="0">
                    <a:solidFill>
                      <a:srgbClr val="056839"/>
                    </a:solidFill>
                    <a:effectLst/>
                  </a:rPr>
                  <a:t>โรงพยาบาลไชยปราการ</a:t>
                </a:r>
                <a:endParaRPr lang="en-US" sz="4000" b="0" dirty="0">
                  <a:solidFill>
                    <a:srgbClr val="056839"/>
                  </a:solidFill>
                  <a:effectLst/>
                </a:endParaRPr>
              </a:p>
            </p:txBody>
          </p:sp>
          <p:sp>
            <p:nvSpPr>
              <p:cNvPr id="18" name="กล่องข้อความ 17">
                <a:extLst>
                  <a:ext uri="{FF2B5EF4-FFF2-40B4-BE49-F238E27FC236}">
                    <a16:creationId xmlns:a16="http://schemas.microsoft.com/office/drawing/2014/main" id="{990923AA-93E5-E042-D83D-7ABE6AFFBF97}"/>
                  </a:ext>
                </a:extLst>
              </p:cNvPr>
              <p:cNvSpPr txBox="1"/>
              <p:nvPr userDrawn="1"/>
            </p:nvSpPr>
            <p:spPr>
              <a:xfrm>
                <a:off x="1918827" y="888499"/>
                <a:ext cx="60945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rgbClr val="056839"/>
                    </a:solidFill>
                  </a:rPr>
                  <a:t>CHAIPRAKAN HOSPITAL</a:t>
                </a:r>
              </a:p>
            </p:txBody>
          </p:sp>
          <p:sp>
            <p:nvSpPr>
              <p:cNvPr id="19" name="กล่องข้อความ 18">
                <a:extLst>
                  <a:ext uri="{FF2B5EF4-FFF2-40B4-BE49-F238E27FC236}">
                    <a16:creationId xmlns:a16="http://schemas.microsoft.com/office/drawing/2014/main" id="{19E18243-249B-4862-4AA5-CE33821A4EF0}"/>
                  </a:ext>
                </a:extLst>
              </p:cNvPr>
              <p:cNvSpPr txBox="1"/>
              <p:nvPr userDrawn="1"/>
            </p:nvSpPr>
            <p:spPr>
              <a:xfrm>
                <a:off x="1918827" y="1253860"/>
                <a:ext cx="609456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056839"/>
                    </a:solidFill>
                  </a:rPr>
                  <a:t>www.cpkhospital.com</a:t>
                </a:r>
              </a:p>
            </p:txBody>
          </p:sp>
        </p:grpSp>
        <p:pic>
          <p:nvPicPr>
            <p:cNvPr id="15" name="รูปภาพ 14">
              <a:extLst>
                <a:ext uri="{FF2B5EF4-FFF2-40B4-BE49-F238E27FC236}">
                  <a16:creationId xmlns:a16="http://schemas.microsoft.com/office/drawing/2014/main" id="{D3DDEB9B-A445-ACA5-5591-C4A4458B7A1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403" y="339502"/>
              <a:ext cx="965186" cy="12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75617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กลุ่ม 16">
            <a:extLst>
              <a:ext uri="{FF2B5EF4-FFF2-40B4-BE49-F238E27FC236}">
                <a16:creationId xmlns:a16="http://schemas.microsoft.com/office/drawing/2014/main" id="{1EB342C5-7283-FE46-E0D2-6402D7F5DF8A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rgbClr val="056839"/>
          </a:solidFill>
        </p:grpSpPr>
        <p:sp>
          <p:nvSpPr>
            <p:cNvPr id="18" name="สี่เหลี่ยมผืนผ้า 17">
              <a:extLst>
                <a:ext uri="{FF2B5EF4-FFF2-40B4-BE49-F238E27FC236}">
                  <a16:creationId xmlns:a16="http://schemas.microsoft.com/office/drawing/2014/main" id="{BCF99A05-202C-6EA1-066E-BA7B727B599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สามเหลี่ยมหน้าจั่ว 18">
              <a:extLst>
                <a:ext uri="{FF2B5EF4-FFF2-40B4-BE49-F238E27FC236}">
                  <a16:creationId xmlns:a16="http://schemas.microsoft.com/office/drawing/2014/main" id="{BE974AB1-52A7-2CE3-F96D-4239B1486511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สี่เหลี่ยมด้านขนาน 19">
              <a:extLst>
                <a:ext uri="{FF2B5EF4-FFF2-40B4-BE49-F238E27FC236}">
                  <a16:creationId xmlns:a16="http://schemas.microsoft.com/office/drawing/2014/main" id="{1BE0F72F-FF54-4584-195E-15133C40B2FC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สี่เหลี่ยมด้านขนาน 20">
              <a:extLst>
                <a:ext uri="{FF2B5EF4-FFF2-40B4-BE49-F238E27FC236}">
                  <a16:creationId xmlns:a16="http://schemas.microsoft.com/office/drawing/2014/main" id="{F8B08E6E-BA11-C487-E23E-54129C6CB601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81CC7310-0A35-5826-01FB-F433D6AF80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7590" y="2304376"/>
            <a:ext cx="4708585" cy="3872587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2D0F44F5-8F3E-2C66-540B-333E00697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4EAC3092-03DA-42D3-2219-A5E6CEC1A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D0951BF-FAAC-4309-B1F5-AA4764EF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F1FFD116-7257-2F0A-EA8D-7E1BFD70DDFC}"/>
              </a:ext>
            </a:extLst>
          </p:cNvPr>
          <p:cNvGrpSpPr/>
          <p:nvPr userDrawn="1"/>
        </p:nvGrpSpPr>
        <p:grpSpPr>
          <a:xfrm>
            <a:off x="0" y="6455745"/>
            <a:ext cx="8937812" cy="402255"/>
            <a:chOff x="1021975" y="5902165"/>
            <a:chExt cx="8937812" cy="402255"/>
          </a:xfrm>
          <a:solidFill>
            <a:srgbClr val="056839"/>
          </a:solidFill>
        </p:grpSpPr>
        <p:sp>
          <p:nvSpPr>
            <p:cNvPr id="23" name="สี่เหลี่ยมผืนผ้า 22">
              <a:extLst>
                <a:ext uri="{FF2B5EF4-FFF2-40B4-BE49-F238E27FC236}">
                  <a16:creationId xmlns:a16="http://schemas.microsoft.com/office/drawing/2014/main" id="{FA79F2F5-5F11-67BC-E4DE-FB180D9763F6}"/>
                </a:ext>
              </a:extLst>
            </p:cNvPr>
            <p:cNvSpPr/>
            <p:nvPr/>
          </p:nvSpPr>
          <p:spPr>
            <a:xfrm>
              <a:off x="1021975" y="5907565"/>
              <a:ext cx="7787341" cy="39145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สามเหลี่ยมหน้าจั่ว 23">
              <a:extLst>
                <a:ext uri="{FF2B5EF4-FFF2-40B4-BE49-F238E27FC236}">
                  <a16:creationId xmlns:a16="http://schemas.microsoft.com/office/drawing/2014/main" id="{22309887-AF25-E9F1-2607-4455D85179C3}"/>
                </a:ext>
              </a:extLst>
            </p:cNvPr>
            <p:cNvSpPr/>
            <p:nvPr/>
          </p:nvSpPr>
          <p:spPr>
            <a:xfrm>
              <a:off x="8809316" y="5907564"/>
              <a:ext cx="513978" cy="391460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สี่เหลี่ยมด้านขนาน 24">
              <a:extLst>
                <a:ext uri="{FF2B5EF4-FFF2-40B4-BE49-F238E27FC236}">
                  <a16:creationId xmlns:a16="http://schemas.microsoft.com/office/drawing/2014/main" id="{BF1258B3-E92F-6D06-5F06-8F581D4445E1}"/>
                </a:ext>
              </a:extLst>
            </p:cNvPr>
            <p:cNvSpPr/>
            <p:nvPr/>
          </p:nvSpPr>
          <p:spPr>
            <a:xfrm flipV="1">
              <a:off x="8946776" y="5907561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สี่เหลี่ยมด้านขนาน 25">
              <a:extLst>
                <a:ext uri="{FF2B5EF4-FFF2-40B4-BE49-F238E27FC236}">
                  <a16:creationId xmlns:a16="http://schemas.microsoft.com/office/drawing/2014/main" id="{E7DFE79F-F894-8096-829D-E703D8551670}"/>
                </a:ext>
              </a:extLst>
            </p:cNvPr>
            <p:cNvSpPr/>
            <p:nvPr/>
          </p:nvSpPr>
          <p:spPr>
            <a:xfrm flipV="1">
              <a:off x="9248588" y="5902165"/>
              <a:ext cx="711199" cy="396859"/>
            </a:xfrm>
            <a:prstGeom prst="parallelogram">
              <a:avLst>
                <a:gd name="adj" fmla="val 1349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ชื่อเรื่อง 1">
            <a:extLst>
              <a:ext uri="{FF2B5EF4-FFF2-40B4-BE49-F238E27FC236}">
                <a16:creationId xmlns:a16="http://schemas.microsoft.com/office/drawing/2014/main" id="{D2885311-31EE-ACFE-151E-F2FE60C52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5" name="สี่เหลี่ยมผืนผ้ามุมมน 6">
            <a:extLst>
              <a:ext uri="{FF2B5EF4-FFF2-40B4-BE49-F238E27FC236}">
                <a16:creationId xmlns:a16="http://schemas.microsoft.com/office/drawing/2014/main" id="{B939350B-CC47-0A41-7EB9-A5BDB9987506}"/>
              </a:ext>
            </a:extLst>
          </p:cNvPr>
          <p:cNvSpPr/>
          <p:nvPr userDrawn="1"/>
        </p:nvSpPr>
        <p:spPr>
          <a:xfrm>
            <a:off x="720134" y="1544128"/>
            <a:ext cx="5181600" cy="4806818"/>
          </a:xfrm>
          <a:prstGeom prst="roundRect">
            <a:avLst/>
          </a:prstGeom>
          <a:noFill/>
          <a:ln w="28575">
            <a:solidFill>
              <a:srgbClr val="3E92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8" name="สี่เหลี่ยมผืนผ้ามุมมน 22">
            <a:extLst>
              <a:ext uri="{FF2B5EF4-FFF2-40B4-BE49-F238E27FC236}">
                <a16:creationId xmlns:a16="http://schemas.microsoft.com/office/drawing/2014/main" id="{9F38D641-B44F-6CD2-7566-E67D4482002E}"/>
              </a:ext>
            </a:extLst>
          </p:cNvPr>
          <p:cNvSpPr/>
          <p:nvPr userDrawn="1"/>
        </p:nvSpPr>
        <p:spPr>
          <a:xfrm>
            <a:off x="1373523" y="1255447"/>
            <a:ext cx="3848161" cy="577361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29" name="สี่เหลี่ยมผืนผ้ามุมมน 6">
            <a:extLst>
              <a:ext uri="{FF2B5EF4-FFF2-40B4-BE49-F238E27FC236}">
                <a16:creationId xmlns:a16="http://schemas.microsoft.com/office/drawing/2014/main" id="{68C44F32-A69E-FFB6-7930-F35823612C58}"/>
              </a:ext>
            </a:extLst>
          </p:cNvPr>
          <p:cNvSpPr/>
          <p:nvPr userDrawn="1"/>
        </p:nvSpPr>
        <p:spPr>
          <a:xfrm>
            <a:off x="6660250" y="1570235"/>
            <a:ext cx="5181600" cy="4780711"/>
          </a:xfrm>
          <a:prstGeom prst="roundRect">
            <a:avLst/>
          </a:prstGeom>
          <a:noFill/>
          <a:ln w="28575">
            <a:solidFill>
              <a:srgbClr val="3E927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1" name="สี่เหลี่ยมผืนผ้ามุมมน 22">
            <a:extLst>
              <a:ext uri="{FF2B5EF4-FFF2-40B4-BE49-F238E27FC236}">
                <a16:creationId xmlns:a16="http://schemas.microsoft.com/office/drawing/2014/main" id="{693245CA-4E3F-D86A-D2DF-B9B20B3188AB}"/>
              </a:ext>
            </a:extLst>
          </p:cNvPr>
          <p:cNvSpPr/>
          <p:nvPr userDrawn="1"/>
        </p:nvSpPr>
        <p:spPr>
          <a:xfrm>
            <a:off x="7313639" y="1281554"/>
            <a:ext cx="3848161" cy="577361"/>
          </a:xfrm>
          <a:prstGeom prst="roundRect">
            <a:avLst/>
          </a:prstGeom>
          <a:solidFill>
            <a:srgbClr val="3399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2000" dirty="0">
              <a:solidFill>
                <a:schemeClr val="tx1"/>
              </a:solidFill>
              <a:latin typeface="TH SarabunPSK" panose="020B0500040200020003" pitchFamily="34" charset="-34"/>
            </a:endParaRPr>
          </a:p>
        </p:txBody>
      </p:sp>
      <p:sp>
        <p:nvSpPr>
          <p:cNvPr id="34" name="ตัวแทนเนื้อหา 2">
            <a:extLst>
              <a:ext uri="{FF2B5EF4-FFF2-40B4-BE49-F238E27FC236}">
                <a16:creationId xmlns:a16="http://schemas.microsoft.com/office/drawing/2014/main" id="{4CB04CA2-8D1A-9853-00EA-D6E3C17579DB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901132" y="2302985"/>
            <a:ext cx="4753155" cy="387397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7A44B4B-3270-92BC-1B4B-2443E9D48E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7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กลุ่ม 9">
            <a:extLst>
              <a:ext uri="{FF2B5EF4-FFF2-40B4-BE49-F238E27FC236}">
                <a16:creationId xmlns:a16="http://schemas.microsoft.com/office/drawing/2014/main" id="{6216F197-BEEC-0874-1519-01DAA880FBE9}"/>
              </a:ext>
            </a:extLst>
          </p:cNvPr>
          <p:cNvGrpSpPr/>
          <p:nvPr userDrawn="1"/>
        </p:nvGrpSpPr>
        <p:grpSpPr>
          <a:xfrm flipH="1">
            <a:off x="3019424" y="278514"/>
            <a:ext cx="9172575" cy="812595"/>
            <a:chOff x="1021976" y="5902164"/>
            <a:chExt cx="8937812" cy="812595"/>
          </a:xfrm>
          <a:solidFill>
            <a:srgbClr val="056839"/>
          </a:solidFill>
        </p:grpSpPr>
        <p:sp>
          <p:nvSpPr>
            <p:cNvPr id="11" name="สี่เหลี่ยมผืนผ้า 10">
              <a:extLst>
                <a:ext uri="{FF2B5EF4-FFF2-40B4-BE49-F238E27FC236}">
                  <a16:creationId xmlns:a16="http://schemas.microsoft.com/office/drawing/2014/main" id="{3F134F9A-4EBF-705D-3C39-28E64572BFAF}"/>
                </a:ext>
              </a:extLst>
            </p:cNvPr>
            <p:cNvSpPr/>
            <p:nvPr/>
          </p:nvSpPr>
          <p:spPr>
            <a:xfrm>
              <a:off x="1021976" y="5907565"/>
              <a:ext cx="7787341" cy="80719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สามเหลี่ยมหน้าจั่ว 11">
              <a:extLst>
                <a:ext uri="{FF2B5EF4-FFF2-40B4-BE49-F238E27FC236}">
                  <a16:creationId xmlns:a16="http://schemas.microsoft.com/office/drawing/2014/main" id="{1C7FC834-4BD0-3F53-B261-20122F8CC07C}"/>
                </a:ext>
              </a:extLst>
            </p:cNvPr>
            <p:cNvSpPr/>
            <p:nvPr/>
          </p:nvSpPr>
          <p:spPr>
            <a:xfrm>
              <a:off x="8809316" y="5907564"/>
              <a:ext cx="513978" cy="807194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สี่เหลี่ยมด้านขนาน 12">
              <a:extLst>
                <a:ext uri="{FF2B5EF4-FFF2-40B4-BE49-F238E27FC236}">
                  <a16:creationId xmlns:a16="http://schemas.microsoft.com/office/drawing/2014/main" id="{9A20357D-088A-9B44-B545-B84ED851DB7D}"/>
                </a:ext>
              </a:extLst>
            </p:cNvPr>
            <p:cNvSpPr/>
            <p:nvPr/>
          </p:nvSpPr>
          <p:spPr>
            <a:xfrm flipV="1">
              <a:off x="8946777" y="5907560"/>
              <a:ext cx="711199" cy="807193"/>
            </a:xfrm>
            <a:prstGeom prst="parallelogram">
              <a:avLst>
                <a:gd name="adj" fmla="val 7455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สี่เหลี่ยมด้านขนาน 13">
              <a:extLst>
                <a:ext uri="{FF2B5EF4-FFF2-40B4-BE49-F238E27FC236}">
                  <a16:creationId xmlns:a16="http://schemas.microsoft.com/office/drawing/2014/main" id="{BEC8D2EC-992B-3525-A567-79AE86BE8C1D}"/>
                </a:ext>
              </a:extLst>
            </p:cNvPr>
            <p:cNvSpPr/>
            <p:nvPr/>
          </p:nvSpPr>
          <p:spPr>
            <a:xfrm flipV="1">
              <a:off x="9248589" y="5902164"/>
              <a:ext cx="711199" cy="807191"/>
            </a:xfrm>
            <a:prstGeom prst="parallelogram">
              <a:avLst>
                <a:gd name="adj" fmla="val 7723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56DF34D-2F65-D4A9-F9E2-849805B6B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114" y="365126"/>
            <a:ext cx="7991884" cy="720580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E37231A-615A-FDAF-DF7F-B98885E38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73592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4078AFD8-A2B6-ADE7-D6DF-D167A77F2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695E5CD7-486C-D798-1D94-2174FB66B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373592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A7B808D2-3789-37DC-D4CF-4FD2E79D5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AE09882-72DF-4201-AE22-E5777C94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ADB1DBF-0F28-2FE3-27C8-103E41A1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BD13C30-4B18-F038-B9AB-DD1DF43C2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รูปภาพ 14">
            <a:extLst>
              <a:ext uri="{FF2B5EF4-FFF2-40B4-BE49-F238E27FC236}">
                <a16:creationId xmlns:a16="http://schemas.microsoft.com/office/drawing/2014/main" id="{6EA893B4-D5AB-349E-6F51-2527B09C92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7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2C9C05F-9697-B9A3-F08E-9B44D0826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364" y="2766219"/>
            <a:ext cx="6205316" cy="1325563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D7489A92-55AC-7828-52FE-7E8EEFC1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F3CD14C4-E29F-50C0-81A0-AD7750AEA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5D6795AD-FA31-4BF2-6340-1D36D067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id="{F2C4A276-68AF-D616-86EF-C6450892B132}"/>
              </a:ext>
            </a:extLst>
          </p:cNvPr>
          <p:cNvGrpSpPr/>
          <p:nvPr userDrawn="1"/>
        </p:nvGrpSpPr>
        <p:grpSpPr>
          <a:xfrm rot="5400000">
            <a:off x="6596045" y="1181250"/>
            <a:ext cx="6792260" cy="4429764"/>
            <a:chOff x="-2939" y="-17144"/>
            <a:chExt cx="6540077" cy="4265295"/>
          </a:xfrm>
        </p:grpSpPr>
        <p:sp>
          <p:nvSpPr>
            <p:cNvPr id="8" name="任意多边形 13">
              <a:extLst>
                <a:ext uri="{FF2B5EF4-FFF2-40B4-BE49-F238E27FC236}">
                  <a16:creationId xmlns:a16="http://schemas.microsoft.com/office/drawing/2014/main" id="{E6FC1643-C44B-EF7F-8E26-DB4915EF6369}"/>
                </a:ext>
              </a:extLst>
            </p:cNvPr>
            <p:cNvSpPr/>
            <p:nvPr/>
          </p:nvSpPr>
          <p:spPr>
            <a:xfrm flipH="1">
              <a:off x="-2939" y="1"/>
              <a:ext cx="6275261" cy="4014910"/>
            </a:xfrm>
            <a:custGeom>
              <a:avLst/>
              <a:gdLst>
                <a:gd name="connsiteX0" fmla="*/ 0 w 6275261"/>
                <a:gd name="connsiteY0" fmla="*/ 0 h 4014910"/>
                <a:gd name="connsiteX1" fmla="*/ 6275261 w 6275261"/>
                <a:gd name="connsiteY1" fmla="*/ 0 h 4014910"/>
                <a:gd name="connsiteX2" fmla="*/ 6275261 w 6275261"/>
                <a:gd name="connsiteY2" fmla="*/ 3685153 h 4014910"/>
                <a:gd name="connsiteX3" fmla="*/ 6147363 w 6275261"/>
                <a:gd name="connsiteY3" fmla="*/ 3735582 h 4014910"/>
                <a:gd name="connsiteX4" fmla="*/ 4564588 w 6275261"/>
                <a:gd name="connsiteY4" fmla="*/ 4014910 h 4014910"/>
                <a:gd name="connsiteX5" fmla="*/ 14313 w 6275261"/>
                <a:gd name="connsiteY5" fmla="*/ 112634 h 4014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275261" h="4014910">
                  <a:moveTo>
                    <a:pt x="0" y="0"/>
                  </a:moveTo>
                  <a:lnTo>
                    <a:pt x="6275261" y="0"/>
                  </a:lnTo>
                  <a:lnTo>
                    <a:pt x="6275261" y="3685153"/>
                  </a:lnTo>
                  <a:lnTo>
                    <a:pt x="6147363" y="3735582"/>
                  </a:lnTo>
                  <a:cubicBezTo>
                    <a:pt x="5653828" y="3916289"/>
                    <a:pt x="5120726" y="4014910"/>
                    <a:pt x="4564588" y="4014910"/>
                  </a:cubicBezTo>
                  <a:cubicBezTo>
                    <a:pt x="2260593" y="4014910"/>
                    <a:pt x="351936" y="2322254"/>
                    <a:pt x="14313" y="11263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grpSp>
          <p:nvGrpSpPr>
            <p:cNvPr id="9" name="组合 16">
              <a:extLst>
                <a:ext uri="{FF2B5EF4-FFF2-40B4-BE49-F238E27FC236}">
                  <a16:creationId xmlns:a16="http://schemas.microsoft.com/office/drawing/2014/main" id="{6E1ED02D-65BD-7152-ADDB-4DE7B23E850C}"/>
                </a:ext>
              </a:extLst>
            </p:cNvPr>
            <p:cNvGrpSpPr/>
            <p:nvPr/>
          </p:nvGrpSpPr>
          <p:grpSpPr>
            <a:xfrm flipH="1">
              <a:off x="3437098" y="-17144"/>
              <a:ext cx="2493970" cy="3496984"/>
              <a:chOff x="3214366" y="-17144"/>
              <a:chExt cx="2493970" cy="3496984"/>
            </a:xfrm>
          </p:grpSpPr>
          <p:sp>
            <p:nvSpPr>
              <p:cNvPr id="13" name="椭圆 27">
                <a:extLst>
                  <a:ext uri="{FF2B5EF4-FFF2-40B4-BE49-F238E27FC236}">
                    <a16:creationId xmlns:a16="http://schemas.microsoft.com/office/drawing/2014/main" id="{7A3228CF-8929-2C37-2DDB-02D6C78DFF31}"/>
                  </a:ext>
                </a:extLst>
              </p:cNvPr>
              <p:cNvSpPr/>
              <p:nvPr/>
            </p:nvSpPr>
            <p:spPr>
              <a:xfrm>
                <a:off x="5327336" y="3098840"/>
                <a:ext cx="381000" cy="381000"/>
              </a:xfrm>
              <a:prstGeom prst="ellipse">
                <a:avLst/>
              </a:pr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4" name="任意多边形 28">
                <a:extLst>
                  <a:ext uri="{FF2B5EF4-FFF2-40B4-BE49-F238E27FC236}">
                    <a16:creationId xmlns:a16="http://schemas.microsoft.com/office/drawing/2014/main" id="{8FEB285C-70B9-0EE7-F075-3BFF05F50DF5}"/>
                  </a:ext>
                </a:extLst>
              </p:cNvPr>
              <p:cNvSpPr/>
              <p:nvPr/>
            </p:nvSpPr>
            <p:spPr>
              <a:xfrm>
                <a:off x="3214366" y="-17144"/>
                <a:ext cx="2348235" cy="3316106"/>
              </a:xfrm>
              <a:custGeom>
                <a:avLst/>
                <a:gdLst>
                  <a:gd name="connsiteX0" fmla="*/ 0 w 2348235"/>
                  <a:gd name="connsiteY0" fmla="*/ 0 h 3316106"/>
                  <a:gd name="connsiteX1" fmla="*/ 30908 w 2348235"/>
                  <a:gd name="connsiteY1" fmla="*/ 0 h 3316106"/>
                  <a:gd name="connsiteX2" fmla="*/ 31419 w 2348235"/>
                  <a:gd name="connsiteY2" fmla="*/ 10133 h 3316106"/>
                  <a:gd name="connsiteX3" fmla="*/ 2254578 w 2348235"/>
                  <a:gd name="connsiteY3" fmla="*/ 3237274 h 3316106"/>
                  <a:gd name="connsiteX4" fmla="*/ 2348235 w 2348235"/>
                  <a:gd name="connsiteY4" fmla="*/ 3281873 h 3316106"/>
                  <a:gd name="connsiteX5" fmla="*/ 2348235 w 2348235"/>
                  <a:gd name="connsiteY5" fmla="*/ 3316106 h 3316106"/>
                  <a:gd name="connsiteX6" fmla="*/ 2240674 w 2348235"/>
                  <a:gd name="connsiteY6" fmla="*/ 3264886 h 3316106"/>
                  <a:gd name="connsiteX7" fmla="*/ 671 w 2348235"/>
                  <a:gd name="connsiteY7" fmla="*/ 13293 h 3316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348235" h="3316106">
                    <a:moveTo>
                      <a:pt x="0" y="0"/>
                    </a:moveTo>
                    <a:lnTo>
                      <a:pt x="30908" y="0"/>
                    </a:lnTo>
                    <a:lnTo>
                      <a:pt x="31419" y="10133"/>
                    </a:lnTo>
                    <a:cubicBezTo>
                      <a:pt x="175039" y="1424330"/>
                      <a:pt x="1041024" y="2624975"/>
                      <a:pt x="2254578" y="3237274"/>
                    </a:cubicBezTo>
                    <a:lnTo>
                      <a:pt x="2348235" y="3281873"/>
                    </a:lnTo>
                    <a:lnTo>
                      <a:pt x="2348235" y="3316106"/>
                    </a:lnTo>
                    <a:lnTo>
                      <a:pt x="2240674" y="3264886"/>
                    </a:lnTo>
                    <a:cubicBezTo>
                      <a:pt x="1017926" y="2647948"/>
                      <a:pt x="145379" y="1438204"/>
                      <a:pt x="671" y="13293"/>
                    </a:cubicBezTo>
                    <a:close/>
                  </a:path>
                </a:pathLst>
              </a:custGeom>
              <a:solidFill>
                <a:srgbClr val="0568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  <p:grpSp>
          <p:nvGrpSpPr>
            <p:cNvPr id="10" name="组合 17">
              <a:extLst>
                <a:ext uri="{FF2B5EF4-FFF2-40B4-BE49-F238E27FC236}">
                  <a16:creationId xmlns:a16="http://schemas.microsoft.com/office/drawing/2014/main" id="{4A9B07AA-F755-D34D-2B47-358CAAC9B29D}"/>
                </a:ext>
              </a:extLst>
            </p:cNvPr>
            <p:cNvGrpSpPr/>
            <p:nvPr/>
          </p:nvGrpSpPr>
          <p:grpSpPr>
            <a:xfrm flipH="1">
              <a:off x="1433" y="247650"/>
              <a:ext cx="6535705" cy="4000501"/>
              <a:chOff x="2608296" y="247650"/>
              <a:chExt cx="6535705" cy="4000501"/>
            </a:xfrm>
          </p:grpSpPr>
          <p:sp>
            <p:nvSpPr>
              <p:cNvPr id="11" name="任意多边形 25">
                <a:extLst>
                  <a:ext uri="{FF2B5EF4-FFF2-40B4-BE49-F238E27FC236}">
                    <a16:creationId xmlns:a16="http://schemas.microsoft.com/office/drawing/2014/main" id="{785B8BDE-4B32-1160-6C32-F97571DC9DD7}"/>
                  </a:ext>
                </a:extLst>
              </p:cNvPr>
              <p:cNvSpPr/>
              <p:nvPr/>
            </p:nvSpPr>
            <p:spPr>
              <a:xfrm>
                <a:off x="2742525" y="438151"/>
                <a:ext cx="6401476" cy="3810000"/>
              </a:xfrm>
              <a:custGeom>
                <a:avLst/>
                <a:gdLst>
                  <a:gd name="connsiteX0" fmla="*/ 0 w 6401476"/>
                  <a:gd name="connsiteY0" fmla="*/ 0 h 3997323"/>
                  <a:gd name="connsiteX1" fmla="*/ 35827 w 6401476"/>
                  <a:gd name="connsiteY1" fmla="*/ 0 h 3997323"/>
                  <a:gd name="connsiteX2" fmla="*/ 65054 w 6401476"/>
                  <a:gd name="connsiteY2" fmla="*/ 195601 h 3997323"/>
                  <a:gd name="connsiteX3" fmla="*/ 4656760 w 6401476"/>
                  <a:gd name="connsiteY3" fmla="*/ 3961855 h 3997323"/>
                  <a:gd name="connsiteX4" fmla="*/ 6373182 w 6401476"/>
                  <a:gd name="connsiteY4" fmla="*/ 3637162 h 3997323"/>
                  <a:gd name="connsiteX5" fmla="*/ 6401476 w 6401476"/>
                  <a:gd name="connsiteY5" fmla="*/ 3625246 h 3997323"/>
                  <a:gd name="connsiteX6" fmla="*/ 6401476 w 6401476"/>
                  <a:gd name="connsiteY6" fmla="*/ 3663731 h 3997323"/>
                  <a:gd name="connsiteX7" fmla="*/ 6386187 w 6401476"/>
                  <a:gd name="connsiteY7" fmla="*/ 3670170 h 3997323"/>
                  <a:gd name="connsiteX8" fmla="*/ 4656760 w 6401476"/>
                  <a:gd name="connsiteY8" fmla="*/ 3997323 h 3997323"/>
                  <a:gd name="connsiteX9" fmla="*/ 30263 w 6401476"/>
                  <a:gd name="connsiteY9" fmla="*/ 202533 h 39973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401476" h="3997323">
                    <a:moveTo>
                      <a:pt x="0" y="0"/>
                    </a:moveTo>
                    <a:lnTo>
                      <a:pt x="35827" y="0"/>
                    </a:lnTo>
                    <a:lnTo>
                      <a:pt x="65054" y="195601"/>
                    </a:lnTo>
                    <a:cubicBezTo>
                      <a:pt x="490461" y="2342918"/>
                      <a:pt x="2384548" y="3961855"/>
                      <a:pt x="4656760" y="3961855"/>
                    </a:cubicBezTo>
                    <a:cubicBezTo>
                      <a:pt x="5262683" y="3961855"/>
                      <a:pt x="5841717" y="3846731"/>
                      <a:pt x="6373182" y="3637162"/>
                    </a:cubicBezTo>
                    <a:lnTo>
                      <a:pt x="6401476" y="3625246"/>
                    </a:lnTo>
                    <a:lnTo>
                      <a:pt x="6401476" y="3663731"/>
                    </a:lnTo>
                    <a:lnTo>
                      <a:pt x="6386187" y="3670170"/>
                    </a:lnTo>
                    <a:cubicBezTo>
                      <a:pt x="5850695" y="3881327"/>
                      <a:pt x="5267274" y="3997323"/>
                      <a:pt x="4656760" y="3997323"/>
                    </a:cubicBezTo>
                    <a:cubicBezTo>
                      <a:pt x="2367333" y="3997323"/>
                      <a:pt x="458892" y="2366119"/>
                      <a:pt x="30263" y="202533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solidFill>
                    <a:schemeClr val="tx1"/>
                  </a:solidFill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  <p:sp>
            <p:nvSpPr>
              <p:cNvPr id="12" name="椭圆 26">
                <a:extLst>
                  <a:ext uri="{FF2B5EF4-FFF2-40B4-BE49-F238E27FC236}">
                    <a16:creationId xmlns:a16="http://schemas.microsoft.com/office/drawing/2014/main" id="{E4C24837-DBEC-F6C3-7019-CD0CE77F8C9C}"/>
                  </a:ext>
                </a:extLst>
              </p:cNvPr>
              <p:cNvSpPr/>
              <p:nvPr/>
            </p:nvSpPr>
            <p:spPr>
              <a:xfrm>
                <a:off x="2608296" y="247650"/>
                <a:ext cx="381000" cy="381000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33">
                  <a:latin typeface="Srinakharinwirot" panose="00000500000000000000" pitchFamily="2" charset="-34"/>
                  <a:cs typeface="Srinakharinwirot" panose="00000500000000000000" pitchFamily="2" charset="-34"/>
                </a:endParaRPr>
              </a:p>
            </p:txBody>
          </p:sp>
        </p:grpSp>
      </p:grpSp>
      <p:grpSp>
        <p:nvGrpSpPr>
          <p:cNvPr id="15" name="组合 5">
            <a:extLst>
              <a:ext uri="{FF2B5EF4-FFF2-40B4-BE49-F238E27FC236}">
                <a16:creationId xmlns:a16="http://schemas.microsoft.com/office/drawing/2014/main" id="{94852C08-57F8-253A-6391-2AA2E382BCB1}"/>
              </a:ext>
            </a:extLst>
          </p:cNvPr>
          <p:cNvGrpSpPr/>
          <p:nvPr userDrawn="1"/>
        </p:nvGrpSpPr>
        <p:grpSpPr>
          <a:xfrm rot="5400000">
            <a:off x="-587697" y="4067040"/>
            <a:ext cx="3390769" cy="2215376"/>
            <a:chOff x="5772662" y="2926121"/>
            <a:chExt cx="3387811" cy="2213443"/>
          </a:xfrm>
        </p:grpSpPr>
        <p:sp>
          <p:nvSpPr>
            <p:cNvPr id="16" name="任意多边形 15">
              <a:extLst>
                <a:ext uri="{FF2B5EF4-FFF2-40B4-BE49-F238E27FC236}">
                  <a16:creationId xmlns:a16="http://schemas.microsoft.com/office/drawing/2014/main" id="{B973B5BA-6254-739C-B7C0-1EC0F041E881}"/>
                </a:ext>
              </a:extLst>
            </p:cNvPr>
            <p:cNvSpPr/>
            <p:nvPr/>
          </p:nvSpPr>
          <p:spPr>
            <a:xfrm flipH="1">
              <a:off x="5957740" y="2926121"/>
              <a:ext cx="3202733" cy="2213443"/>
            </a:xfrm>
            <a:custGeom>
              <a:avLst/>
              <a:gdLst>
                <a:gd name="connsiteX0" fmla="*/ 896311 w 3202733"/>
                <a:gd name="connsiteY0" fmla="*/ 0 h 2213443"/>
                <a:gd name="connsiteX1" fmla="*/ 3195745 w 3202733"/>
                <a:gd name="connsiteY1" fmla="*/ 2075044 h 2213443"/>
                <a:gd name="connsiteX2" fmla="*/ 3202733 w 3202733"/>
                <a:gd name="connsiteY2" fmla="*/ 2213443 h 2213443"/>
                <a:gd name="connsiteX3" fmla="*/ 0 w 3202733"/>
                <a:gd name="connsiteY3" fmla="*/ 2213443 h 2213443"/>
                <a:gd name="connsiteX4" fmla="*/ 0 w 3202733"/>
                <a:gd name="connsiteY4" fmla="*/ 180403 h 2213443"/>
                <a:gd name="connsiteX5" fmla="*/ 208981 w 3202733"/>
                <a:gd name="connsiteY5" fmla="*/ 103915 h 2213443"/>
                <a:gd name="connsiteX6" fmla="*/ 896311 w 3202733"/>
                <a:gd name="connsiteY6" fmla="*/ 0 h 2213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02733" h="2213443">
                  <a:moveTo>
                    <a:pt x="896311" y="0"/>
                  </a:moveTo>
                  <a:cubicBezTo>
                    <a:pt x="2093061" y="0"/>
                    <a:pt x="3077380" y="909522"/>
                    <a:pt x="3195745" y="2075044"/>
                  </a:cubicBezTo>
                  <a:lnTo>
                    <a:pt x="3202733" y="2213443"/>
                  </a:lnTo>
                  <a:lnTo>
                    <a:pt x="0" y="2213443"/>
                  </a:lnTo>
                  <a:lnTo>
                    <a:pt x="0" y="180403"/>
                  </a:lnTo>
                  <a:lnTo>
                    <a:pt x="208981" y="103915"/>
                  </a:lnTo>
                  <a:cubicBezTo>
                    <a:pt x="426108" y="36381"/>
                    <a:pt x="656961" y="0"/>
                    <a:pt x="896311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7" name="任意多边形 19">
              <a:extLst>
                <a:ext uri="{FF2B5EF4-FFF2-40B4-BE49-F238E27FC236}">
                  <a16:creationId xmlns:a16="http://schemas.microsoft.com/office/drawing/2014/main" id="{B95B9983-A04C-1375-8F23-41560AD71E30}"/>
                </a:ext>
              </a:extLst>
            </p:cNvPr>
            <p:cNvSpPr/>
            <p:nvPr/>
          </p:nvSpPr>
          <p:spPr>
            <a:xfrm flipV="1">
              <a:off x="6021351" y="3061319"/>
              <a:ext cx="3127022" cy="1861128"/>
            </a:xfrm>
            <a:custGeom>
              <a:avLst/>
              <a:gdLst>
                <a:gd name="connsiteX0" fmla="*/ 0 w 6401476"/>
                <a:gd name="connsiteY0" fmla="*/ 0 h 3997323"/>
                <a:gd name="connsiteX1" fmla="*/ 35827 w 6401476"/>
                <a:gd name="connsiteY1" fmla="*/ 0 h 3997323"/>
                <a:gd name="connsiteX2" fmla="*/ 65054 w 6401476"/>
                <a:gd name="connsiteY2" fmla="*/ 195601 h 3997323"/>
                <a:gd name="connsiteX3" fmla="*/ 4656760 w 6401476"/>
                <a:gd name="connsiteY3" fmla="*/ 3961855 h 3997323"/>
                <a:gd name="connsiteX4" fmla="*/ 6373182 w 6401476"/>
                <a:gd name="connsiteY4" fmla="*/ 3637162 h 3997323"/>
                <a:gd name="connsiteX5" fmla="*/ 6401476 w 6401476"/>
                <a:gd name="connsiteY5" fmla="*/ 3625246 h 3997323"/>
                <a:gd name="connsiteX6" fmla="*/ 6401476 w 6401476"/>
                <a:gd name="connsiteY6" fmla="*/ 3663731 h 3997323"/>
                <a:gd name="connsiteX7" fmla="*/ 6386187 w 6401476"/>
                <a:gd name="connsiteY7" fmla="*/ 3670170 h 3997323"/>
                <a:gd name="connsiteX8" fmla="*/ 4656760 w 6401476"/>
                <a:gd name="connsiteY8" fmla="*/ 3997323 h 3997323"/>
                <a:gd name="connsiteX9" fmla="*/ 30263 w 6401476"/>
                <a:gd name="connsiteY9" fmla="*/ 202533 h 3997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01476" h="3997323">
                  <a:moveTo>
                    <a:pt x="0" y="0"/>
                  </a:moveTo>
                  <a:lnTo>
                    <a:pt x="35827" y="0"/>
                  </a:lnTo>
                  <a:lnTo>
                    <a:pt x="65054" y="195601"/>
                  </a:lnTo>
                  <a:cubicBezTo>
                    <a:pt x="490461" y="2342918"/>
                    <a:pt x="2384548" y="3961855"/>
                    <a:pt x="4656760" y="3961855"/>
                  </a:cubicBezTo>
                  <a:cubicBezTo>
                    <a:pt x="5262683" y="3961855"/>
                    <a:pt x="5841717" y="3846731"/>
                    <a:pt x="6373182" y="3637162"/>
                  </a:cubicBezTo>
                  <a:lnTo>
                    <a:pt x="6401476" y="3625246"/>
                  </a:lnTo>
                  <a:lnTo>
                    <a:pt x="6401476" y="3663731"/>
                  </a:lnTo>
                  <a:lnTo>
                    <a:pt x="6386187" y="3670170"/>
                  </a:lnTo>
                  <a:cubicBezTo>
                    <a:pt x="5850695" y="3881327"/>
                    <a:pt x="5267274" y="3997323"/>
                    <a:pt x="4656760" y="3997323"/>
                  </a:cubicBezTo>
                  <a:cubicBezTo>
                    <a:pt x="2367333" y="3997323"/>
                    <a:pt x="458892" y="2366119"/>
                    <a:pt x="30263" y="2025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8" name="任意多边形 20">
              <a:extLst>
                <a:ext uri="{FF2B5EF4-FFF2-40B4-BE49-F238E27FC236}">
                  <a16:creationId xmlns:a16="http://schemas.microsoft.com/office/drawing/2014/main" id="{6461D69A-A1A4-D458-92DF-9082E2945A0D}"/>
                </a:ext>
              </a:extLst>
            </p:cNvPr>
            <p:cNvSpPr/>
            <p:nvPr/>
          </p:nvSpPr>
          <p:spPr>
            <a:xfrm flipV="1">
              <a:off x="5772662" y="3348368"/>
              <a:ext cx="923781" cy="1788109"/>
            </a:xfrm>
            <a:custGeom>
              <a:avLst/>
              <a:gdLst>
                <a:gd name="connsiteX0" fmla="*/ 0 w 1891115"/>
                <a:gd name="connsiteY0" fmla="*/ 0 h 3660519"/>
                <a:gd name="connsiteX1" fmla="*/ 38017 w 1891115"/>
                <a:gd name="connsiteY1" fmla="*/ 0 h 3660519"/>
                <a:gd name="connsiteX2" fmla="*/ 55555 w 1891115"/>
                <a:gd name="connsiteY2" fmla="*/ 230628 h 3660519"/>
                <a:gd name="connsiteX3" fmla="*/ 1839291 w 1891115"/>
                <a:gd name="connsiteY3" fmla="*/ 3571031 h 3660519"/>
                <a:gd name="connsiteX4" fmla="*/ 1891115 w 1891115"/>
                <a:gd name="connsiteY4" fmla="*/ 3612133 h 3660519"/>
                <a:gd name="connsiteX5" fmla="*/ 1891115 w 1891115"/>
                <a:gd name="connsiteY5" fmla="*/ 3660519 h 3660519"/>
                <a:gd name="connsiteX6" fmla="*/ 1815084 w 1891115"/>
                <a:gd name="connsiteY6" fmla="*/ 3600217 h 3660519"/>
                <a:gd name="connsiteX7" fmla="*/ 17832 w 1891115"/>
                <a:gd name="connsiteY7" fmla="*/ 234505 h 3660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91115" h="3660519">
                  <a:moveTo>
                    <a:pt x="0" y="0"/>
                  </a:moveTo>
                  <a:lnTo>
                    <a:pt x="38017" y="0"/>
                  </a:lnTo>
                  <a:lnTo>
                    <a:pt x="55555" y="230628"/>
                  </a:lnTo>
                  <a:cubicBezTo>
                    <a:pt x="191702" y="1571242"/>
                    <a:pt x="856997" y="2755426"/>
                    <a:pt x="1839291" y="3571031"/>
                  </a:cubicBezTo>
                  <a:lnTo>
                    <a:pt x="1891115" y="3612133"/>
                  </a:lnTo>
                  <a:lnTo>
                    <a:pt x="1891115" y="3660519"/>
                  </a:lnTo>
                  <a:lnTo>
                    <a:pt x="1815084" y="3600217"/>
                  </a:lnTo>
                  <a:cubicBezTo>
                    <a:pt x="825347" y="2778433"/>
                    <a:pt x="155011" y="1585277"/>
                    <a:pt x="17832" y="234505"/>
                  </a:cubicBezTo>
                  <a:close/>
                </a:path>
              </a:pathLst>
            </a:cu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solidFill>
                  <a:schemeClr val="tx1"/>
                </a:solidFill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19" name="椭圆 21">
              <a:extLst>
                <a:ext uri="{FF2B5EF4-FFF2-40B4-BE49-F238E27FC236}">
                  <a16:creationId xmlns:a16="http://schemas.microsoft.com/office/drawing/2014/main" id="{6ACF90A1-0E35-4B79-AC04-26AE71ECDA37}"/>
                </a:ext>
              </a:extLst>
            </p:cNvPr>
            <p:cNvSpPr/>
            <p:nvPr/>
          </p:nvSpPr>
          <p:spPr>
            <a:xfrm flipV="1">
              <a:off x="5955781" y="4829391"/>
              <a:ext cx="186113" cy="1861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  <p:sp>
          <p:nvSpPr>
            <p:cNvPr id="20" name="椭圆 22">
              <a:extLst>
                <a:ext uri="{FF2B5EF4-FFF2-40B4-BE49-F238E27FC236}">
                  <a16:creationId xmlns:a16="http://schemas.microsoft.com/office/drawing/2014/main" id="{7E3DF5CC-82AD-3584-E87A-F5925ED2CB0A}"/>
                </a:ext>
              </a:extLst>
            </p:cNvPr>
            <p:cNvSpPr/>
            <p:nvPr/>
          </p:nvSpPr>
          <p:spPr>
            <a:xfrm flipV="1">
              <a:off x="6608833" y="3242171"/>
              <a:ext cx="186113" cy="186113"/>
            </a:xfrm>
            <a:prstGeom prst="ellipse">
              <a:avLst/>
            </a:prstGeom>
            <a:solidFill>
              <a:srgbClr val="0568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3">
                <a:latin typeface="Srinakharinwirot" panose="00000500000000000000" pitchFamily="2" charset="-34"/>
                <a:cs typeface="Srinakharinwirot" panose="00000500000000000000" pitchFamily="2" charset="-34"/>
              </a:endParaRPr>
            </a:p>
          </p:txBody>
        </p:sp>
      </p:grp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0A805B5-5C4B-0D31-CCA1-A0C4AF44E9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92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04060F34-BF4C-3051-EB3A-0F9DA9C99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5A2120B5-C5BC-B068-4E37-9E8E431EA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38E80F7E-F918-B47C-9968-B1E85893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EF8D2DC9-8ADA-7106-E238-43B9830C5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2472" y="28390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86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EA0EA56-D2AD-886A-C634-6E27C3CD3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rmAutofit/>
          </a:bodyPr>
          <a:lstStyle>
            <a:lvl1pPr algn="ctr">
              <a:defRPr sz="2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13013C83-0CB9-DCC9-9BFC-10FA6EE51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dirty="0"/>
              <a:t>คลิกเพื่อแก้ไขสไตล์ของข้อความต้นแบบ</a:t>
            </a:r>
          </a:p>
          <a:p>
            <a:pPr lvl="1"/>
            <a:r>
              <a:rPr lang="th-TH" dirty="0"/>
              <a:t>ระดับที่สอง</a:t>
            </a:r>
          </a:p>
          <a:p>
            <a:pPr lvl="2"/>
            <a:r>
              <a:rPr lang="th-TH" dirty="0"/>
              <a:t>ระดับที่สาม</a:t>
            </a:r>
          </a:p>
          <a:p>
            <a:pPr lvl="3"/>
            <a:r>
              <a:rPr lang="th-TH" dirty="0"/>
              <a:t>ระดับที่สี่</a:t>
            </a:r>
          </a:p>
          <a:p>
            <a:pPr lvl="4"/>
            <a:r>
              <a:rPr lang="th-TH" dirty="0"/>
              <a:t>ระดับที่ห้า</a:t>
            </a:r>
            <a:endParaRPr lang="en-US" dirty="0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D5D878A-CFA4-76A9-88F9-DE1B186DF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45721"/>
            <a:ext cx="3932237" cy="45232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92E73691-83C2-2C5B-3B52-2448324D6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AEFE02F1-6431-61D6-8375-E1ECE329C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67EA5B9D-4D99-FB7B-9E29-FD081092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9242E66A-0E80-74D4-39C3-586CEECBC3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17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4C3D90-6AAA-A692-F92F-ECC0F47A0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 anchor="b">
            <a:noAutofit/>
          </a:bodyPr>
          <a:lstStyle>
            <a:lvl1pPr algn="ctr">
              <a:defRPr sz="2000"/>
            </a:lvl1pPr>
          </a:lstStyle>
          <a:p>
            <a:r>
              <a:rPr lang="th-TH" dirty="0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5E2CE3E-C973-CCBC-82E4-943217E1B6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C247B5E4-91A5-D645-6A8B-EB084FFC3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354347"/>
            <a:ext cx="3932237" cy="451464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67CC23A-E4C1-74EF-856D-83B955018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78C74ACC-0CA6-AE11-2197-674E7E27F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4C9D1AE6-C539-2039-B1CA-0072AA24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C1D2B19-6EE1-747F-4960-AC370F6AB6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2623" y="136525"/>
            <a:ext cx="3709621" cy="74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40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902B35AE-82D3-1FC2-C776-38C571EE3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4D50BD7-5EB3-3C46-22C1-20DB82713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982A78A5-91A1-86A0-B88E-99B2272476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87F29-EAA5-496C-AE29-F9011184D028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143A9FB6-16DC-E9C1-650C-92051CFFC5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DD45AC13-719D-1B8B-8613-2CE40FF5BA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0D053-126E-4B42-B577-633C9120CD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6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7A3871B-2ABC-A274-1BAF-DD451D5CB8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4BA19F83-D15C-0FC9-9776-99EADE5E238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76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212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685C137-B721-FFB8-B519-9CCBBFA1D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6827D066-1FF0-F1C5-1975-D09815A3A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452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273A072-4C43-E5D2-2437-701746394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3545A71D-416F-7319-E63F-3C806627BE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539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เนื้อหา 1">
            <a:extLst>
              <a:ext uri="{FF2B5EF4-FFF2-40B4-BE49-F238E27FC236}">
                <a16:creationId xmlns:a16="http://schemas.microsoft.com/office/drawing/2014/main" id="{2B5D8E32-26A0-5A4F-E1C1-FFB9D1A09AD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ชื่อเรื่อง 2">
            <a:extLst>
              <a:ext uri="{FF2B5EF4-FFF2-40B4-BE49-F238E27FC236}">
                <a16:creationId xmlns:a16="http://schemas.microsoft.com/office/drawing/2014/main" id="{4B689BCB-892C-40D2-E2CF-7EF5A83B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8044BAE8-3C30-8EFC-17D7-D1D4D21B9274}"/>
              </a:ext>
            </a:extLst>
          </p:cNvPr>
          <p:cNvSpPr>
            <a:spLocks noGrp="1"/>
          </p:cNvSpPr>
          <p:nvPr>
            <p:ph sz="half" idx="429496729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11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06B1D871-3222-EDB3-0AA0-B40040C59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4D13D06F-2F7A-3740-7D81-A31D31CA49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E4C18CA-472F-FF43-0538-2C12E63F23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1C547489-06AB-D84C-27AB-1B60600791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8159FE89-31E7-6078-D4B5-7F915684DC5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113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A476B1A-27F3-BE48-8B69-E16B1A9AC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06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6095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BF0D9E8D-BC27-D378-3721-ADF742A32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FDF232A4-4BFA-9CF7-7D2A-F8FB97505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DB78794A-B833-0196-EA0F-0012D84F9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1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89DDCBAA-A0F9-88F9-9209-A42A95EC6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F251CBDD-5134-EF0C-2D6E-EA0A1B03D479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0FF780E9-BC74-461B-8E7D-D24A7321D1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19086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เขียวอมน้ำเงิน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Srinakharinwirot">
      <a:majorFont>
        <a:latin typeface="Srinakharinwirot"/>
        <a:ea typeface=""/>
        <a:cs typeface="Srinakharinwirot"/>
      </a:majorFont>
      <a:minorFont>
        <a:latin typeface="Srinakharinwirot"/>
        <a:ea typeface=""/>
        <a:cs typeface="Srinakharinwiro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0</Words>
  <Application>Microsoft Office PowerPoint</Application>
  <PresentationFormat>แบบจอกว้าง</PresentationFormat>
  <Paragraphs>0</Paragraphs>
  <Slides>10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10</vt:i4>
      </vt:variant>
    </vt:vector>
  </HeadingPairs>
  <TitlesOfParts>
    <vt:vector size="14" baseType="lpstr">
      <vt:lpstr>Arial</vt:lpstr>
      <vt:lpstr>Srinakharinwirot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James</dc:creator>
  <cp:lastModifiedBy>cpk plan</cp:lastModifiedBy>
  <cp:revision>21</cp:revision>
  <dcterms:created xsi:type="dcterms:W3CDTF">2023-05-31T02:43:23Z</dcterms:created>
  <dcterms:modified xsi:type="dcterms:W3CDTF">2023-07-21T08:06:14Z</dcterms:modified>
</cp:coreProperties>
</file>