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56839"/>
    <a:srgbClr val="377694"/>
    <a:srgbClr val="0F8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4660"/>
  </p:normalViewPr>
  <p:slideViewPr>
    <p:cSldViewPr snapToGrid="0">
      <p:cViewPr varScale="1">
        <p:scale>
          <a:sx n="77" d="100"/>
          <a:sy n="77" d="100"/>
        </p:scale>
        <p:origin x="3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2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1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9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9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9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9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4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8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4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4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กราฟิก 19">
            <a:extLst>
              <a:ext uri="{FF2B5EF4-FFF2-40B4-BE49-F238E27FC236}">
                <a16:creationId xmlns:a16="http://schemas.microsoft.com/office/drawing/2014/main" id="{92141702-9ED9-D2DB-111F-F1215BB346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8514"/>
          <a:stretch/>
        </p:blipFill>
        <p:spPr>
          <a:xfrm flipH="1">
            <a:off x="17214" y="0"/>
            <a:ext cx="6840777" cy="1903956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A0DE8BC3-C951-2241-DB1A-4F0B5E06CFDA}"/>
              </a:ext>
            </a:extLst>
          </p:cNvPr>
          <p:cNvSpPr/>
          <p:nvPr/>
        </p:nvSpPr>
        <p:spPr>
          <a:xfrm>
            <a:off x="0" y="1202499"/>
            <a:ext cx="6858000" cy="150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7F8A1DD0-9549-4103-155F-B6040F680488}"/>
              </a:ext>
            </a:extLst>
          </p:cNvPr>
          <p:cNvGrpSpPr/>
          <p:nvPr/>
        </p:nvGrpSpPr>
        <p:grpSpPr>
          <a:xfrm>
            <a:off x="-1" y="6713951"/>
            <a:ext cx="6858001" cy="3242153"/>
            <a:chOff x="-1" y="6713951"/>
            <a:chExt cx="6858001" cy="3242153"/>
          </a:xfrm>
          <a:solidFill>
            <a:srgbClr val="FFC000"/>
          </a:solidFill>
        </p:grpSpPr>
        <p:pic>
          <p:nvPicPr>
            <p:cNvPr id="22" name="กราฟิก 21">
              <a:extLst>
                <a:ext uri="{FF2B5EF4-FFF2-40B4-BE49-F238E27FC236}">
                  <a16:creationId xmlns:a16="http://schemas.microsoft.com/office/drawing/2014/main" id="{2966E679-7F61-8FC5-9266-5DFF08B68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5364"/>
            <a:stretch/>
          </p:blipFill>
          <p:spPr>
            <a:xfrm>
              <a:off x="-1" y="6713951"/>
              <a:ext cx="6858000" cy="2705622"/>
            </a:xfrm>
            <a:prstGeom prst="rect">
              <a:avLst/>
            </a:prstGeom>
          </p:spPr>
        </p:pic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6032B3B0-10ED-DB24-F515-667DECAB589F}"/>
                </a:ext>
              </a:extLst>
            </p:cNvPr>
            <p:cNvSpPr/>
            <p:nvPr/>
          </p:nvSpPr>
          <p:spPr>
            <a:xfrm>
              <a:off x="0" y="9419573"/>
              <a:ext cx="6858000" cy="5365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ลายทแยงมุม 12">
              <a:extLst>
                <a:ext uri="{FF2B5EF4-FFF2-40B4-BE49-F238E27FC236}">
                  <a16:creationId xmlns:a16="http://schemas.microsoft.com/office/drawing/2014/main" id="{83744E0F-C9AA-1453-1C7A-C6B7B1BCEB48}"/>
                </a:ext>
              </a:extLst>
            </p:cNvPr>
            <p:cNvSpPr/>
            <p:nvPr/>
          </p:nvSpPr>
          <p:spPr>
            <a:xfrm flipV="1">
              <a:off x="3645074" y="9098723"/>
              <a:ext cx="776613" cy="320849"/>
            </a:xfrm>
            <a:prstGeom prst="diagStrip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id="{E3A4E029-D33F-2126-2724-609150D7C453}"/>
                </a:ext>
              </a:extLst>
            </p:cNvPr>
            <p:cNvSpPr/>
            <p:nvPr/>
          </p:nvSpPr>
          <p:spPr>
            <a:xfrm>
              <a:off x="0" y="9111796"/>
              <a:ext cx="3645073" cy="3077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กราฟิก 23">
            <a:extLst>
              <a:ext uri="{FF2B5EF4-FFF2-40B4-BE49-F238E27FC236}">
                <a16:creationId xmlns:a16="http://schemas.microsoft.com/office/drawing/2014/main" id="{A43BD736-D884-9A98-6B7F-741F79886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5364"/>
          <a:stretch/>
        </p:blipFill>
        <p:spPr>
          <a:xfrm flipH="1" flipV="1">
            <a:off x="17223" y="1402915"/>
            <a:ext cx="6858000" cy="1064714"/>
          </a:xfrm>
          <a:prstGeom prst="rect">
            <a:avLst/>
          </a:prstGeom>
        </p:spPr>
      </p:pic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E0398F77-D4C4-B16C-4B16-9F59C75D1208}"/>
              </a:ext>
            </a:extLst>
          </p:cNvPr>
          <p:cNvSpPr txBox="1"/>
          <p:nvPr/>
        </p:nvSpPr>
        <p:spPr>
          <a:xfrm>
            <a:off x="240278" y="9132963"/>
            <a:ext cx="4757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pc="1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โรงพยาบาลไชยปราการ</a:t>
            </a:r>
            <a:endParaRPr lang="en-US" spc="100" dirty="0"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C3BDEC77-757A-687C-0F59-1D55755FC740}"/>
              </a:ext>
            </a:extLst>
          </p:cNvPr>
          <p:cNvSpPr txBox="1"/>
          <p:nvPr/>
        </p:nvSpPr>
        <p:spPr>
          <a:xfrm>
            <a:off x="240279" y="9432645"/>
            <a:ext cx="6377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spc="5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131 </a:t>
            </a:r>
            <a:r>
              <a:rPr lang="th-TH" sz="1400" spc="5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ม</a:t>
            </a:r>
            <a:r>
              <a:rPr lang="en-US" sz="1400" spc="5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.3</a:t>
            </a:r>
            <a:r>
              <a:rPr lang="th-TH" sz="1400" spc="5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 ถนนโชตนา ตำบลศรีดงเย็น อำเภอไชยปราการ จังหวัดเชียงใหม่</a:t>
            </a:r>
            <a:r>
              <a:rPr lang="en-US" sz="1400" spc="5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 50320 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CCD20060-E786-0958-A1E2-101031B26DAE}"/>
              </a:ext>
            </a:extLst>
          </p:cNvPr>
          <p:cNvSpPr txBox="1"/>
          <p:nvPr/>
        </p:nvSpPr>
        <p:spPr>
          <a:xfrm>
            <a:off x="240277" y="9684483"/>
            <a:ext cx="6377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400" spc="5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โทรศัพท์ </a:t>
            </a:r>
            <a:r>
              <a:rPr lang="en-US" sz="1400" spc="5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: 0-5387-0444 | </a:t>
            </a:r>
            <a:r>
              <a:rPr lang="th-TH" sz="1400" spc="5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โทรสาร </a:t>
            </a:r>
            <a:r>
              <a:rPr lang="en-US" sz="1400" spc="5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: 0-5345-7027 | www.cpkhospital.com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35E6910C-8A22-FB7C-1482-4BF313D9431A}"/>
              </a:ext>
            </a:extLst>
          </p:cNvPr>
          <p:cNvSpPr txBox="1"/>
          <p:nvPr/>
        </p:nvSpPr>
        <p:spPr>
          <a:xfrm>
            <a:off x="1287775" y="945775"/>
            <a:ext cx="48084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100" spc="50" dirty="0">
                <a:solidFill>
                  <a:srgbClr val="00206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วาจาอ่อนหวาน บริการด้วยจิต ทุกชีวิตเหมือนญาติ</a:t>
            </a:r>
            <a:endParaRPr lang="en-US" sz="1100" spc="50" dirty="0">
              <a:solidFill>
                <a:srgbClr val="00206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5FA12A1-DC50-3E56-E684-447CC6F6947F}"/>
              </a:ext>
            </a:extLst>
          </p:cNvPr>
          <p:cNvSpPr txBox="1"/>
          <p:nvPr/>
        </p:nvSpPr>
        <p:spPr>
          <a:xfrm>
            <a:off x="1287775" y="165578"/>
            <a:ext cx="6976996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80" spc="50" dirty="0">
                <a:solidFill>
                  <a:srgbClr val="00206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โรงพยาบาลไชยปราการ</a:t>
            </a:r>
            <a:endParaRPr lang="en-US" sz="2480" spc="50" dirty="0">
              <a:solidFill>
                <a:srgbClr val="00206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73EA729-351C-FBA7-FFD1-69D16BFE5245}"/>
              </a:ext>
            </a:extLst>
          </p:cNvPr>
          <p:cNvSpPr txBox="1"/>
          <p:nvPr/>
        </p:nvSpPr>
        <p:spPr>
          <a:xfrm>
            <a:off x="1287775" y="503781"/>
            <a:ext cx="69769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spc="50" dirty="0">
                <a:solidFill>
                  <a:srgbClr val="0070C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CHAIPRAKAN HOSPITAL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DFE59FE-BC8C-B7E1-AB5F-D6483A358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7" y="100700"/>
            <a:ext cx="824432" cy="1076252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2AECBC50-CCAD-A211-42C0-6AEAE3B14801}"/>
              </a:ext>
            </a:extLst>
          </p:cNvPr>
          <p:cNvGrpSpPr/>
          <p:nvPr/>
        </p:nvGrpSpPr>
        <p:grpSpPr>
          <a:xfrm>
            <a:off x="4346530" y="1"/>
            <a:ext cx="2523994" cy="3194432"/>
            <a:chOff x="7926176" y="-8678"/>
            <a:chExt cx="4265826" cy="6172420"/>
          </a:xfrm>
        </p:grpSpPr>
        <p:sp>
          <p:nvSpPr>
            <p:cNvPr id="7" name="任意多边形 23">
              <a:extLst>
                <a:ext uri="{FF2B5EF4-FFF2-40B4-BE49-F238E27FC236}">
                  <a16:creationId xmlns:a16="http://schemas.microsoft.com/office/drawing/2014/main" id="{B85FC4DB-E698-DB2A-5C29-988CFB4A78C7}"/>
                </a:ext>
              </a:extLst>
            </p:cNvPr>
            <p:cNvSpPr/>
            <p:nvPr/>
          </p:nvSpPr>
          <p:spPr>
            <a:xfrm rot="5400000" flipV="1">
              <a:off x="6972879" y="944619"/>
              <a:ext cx="6172420" cy="4265826"/>
            </a:xfrm>
            <a:custGeom>
              <a:avLst/>
              <a:gdLst>
                <a:gd name="connsiteX0" fmla="*/ 896311 w 3202733"/>
                <a:gd name="connsiteY0" fmla="*/ 0 h 2213443"/>
                <a:gd name="connsiteX1" fmla="*/ 3195745 w 3202733"/>
                <a:gd name="connsiteY1" fmla="*/ 2075044 h 2213443"/>
                <a:gd name="connsiteX2" fmla="*/ 3202733 w 3202733"/>
                <a:gd name="connsiteY2" fmla="*/ 2213443 h 2213443"/>
                <a:gd name="connsiteX3" fmla="*/ 0 w 3202733"/>
                <a:gd name="connsiteY3" fmla="*/ 2213443 h 2213443"/>
                <a:gd name="connsiteX4" fmla="*/ 0 w 3202733"/>
                <a:gd name="connsiteY4" fmla="*/ 180403 h 2213443"/>
                <a:gd name="connsiteX5" fmla="*/ 208981 w 3202733"/>
                <a:gd name="connsiteY5" fmla="*/ 103915 h 2213443"/>
                <a:gd name="connsiteX6" fmla="*/ 896311 w 3202733"/>
                <a:gd name="connsiteY6" fmla="*/ 0 h 221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2733" h="2213443">
                  <a:moveTo>
                    <a:pt x="896311" y="0"/>
                  </a:moveTo>
                  <a:cubicBezTo>
                    <a:pt x="2093061" y="0"/>
                    <a:pt x="3077380" y="909522"/>
                    <a:pt x="3195745" y="2075044"/>
                  </a:cubicBezTo>
                  <a:lnTo>
                    <a:pt x="3202733" y="2213443"/>
                  </a:lnTo>
                  <a:lnTo>
                    <a:pt x="0" y="2213443"/>
                  </a:lnTo>
                  <a:lnTo>
                    <a:pt x="0" y="180403"/>
                  </a:lnTo>
                  <a:lnTo>
                    <a:pt x="208981" y="103915"/>
                  </a:lnTo>
                  <a:cubicBezTo>
                    <a:pt x="426108" y="36381"/>
                    <a:pt x="656961" y="0"/>
                    <a:pt x="896311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DBB46733-A4E1-F9AF-3885-9C476F309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7010"/>
            <a:stretch/>
          </p:blipFill>
          <p:spPr>
            <a:xfrm>
              <a:off x="8121367" y="2268"/>
              <a:ext cx="4062699" cy="5938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295845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78</TotalTime>
  <Words>47</Words>
  <Application>Microsoft Office PowerPoint</Application>
  <PresentationFormat>กระดาษ A4 (210x297 มม.)</PresentationFormat>
  <Paragraphs>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Srinakharinwirot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James</dc:creator>
  <cp:lastModifiedBy>cpk plan</cp:lastModifiedBy>
  <cp:revision>6</cp:revision>
  <dcterms:created xsi:type="dcterms:W3CDTF">2023-05-22T03:03:38Z</dcterms:created>
  <dcterms:modified xsi:type="dcterms:W3CDTF">2023-07-21T07:58:04Z</dcterms:modified>
</cp:coreProperties>
</file>